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Велимир Хлебников: поэт авангарда и новатор русского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поэте, который заново открыл возможности русского языка.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быстрых перемен, кризиса старых форм и интереса к авангарду поэты искали новый язык. Хлебников стал одной из самых ярких фигур этого поиска, соединив эксперимент со взглядами на время, историю и слово.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XX века: время художественного перелома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Владимирович Хлебников родился в 1885 году в Астраханской губернии в семье учёного-натуралиста. Ранний интерес к науке и природе заметно повлиял на его дальнейшее мышление.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Хлебникова: основные факты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Казанском и Петербургском университетах, изучал естественные науки и математику, но не завершил высшее образование. При этом именно университетская среда расширила его интеллектуальный кругозор.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Литературную известность Хлебников получил в 1910-е годы, войдя в круг футуристов. Он много путешествовал по России, печатался в журналах и участвовал в поэтических сборниках.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умер в 1922 году в возрасте 36 лет. Несмотря на короткую жизнь, он оставил масштабное наследие, которое стало важной частью русского авангарда.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вне привычного быта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Хлебникова закрепили за ним репутацию необычного, почти отрешённого человека. В его облике подчёркивались скромность, небрежность и погружённость в собственный внутренний мир.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поэта: внешний облик и образ в культуре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Поэт-мыслитель русского авангарда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Хлебников воспринимается не только как поэт, но и как мыслитель-экспериментатор. Его образ соединяет черты учёного, мечтателя и новатора, что делает его особенно запоминающимся.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670131"/>
            <a:ext cx="4328400" cy="22214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помогают увидеть, как личная биография поэта совпала с переломами русской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путь Хлебникова развивался в годы культурного перелома, поэтому его биография тесно связана с историей русского авангарда.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В. Хлебникове; общепринятая литературная хронология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Хлебникова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и русский футуризм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традицией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стремились отойти от привычной литературной нормы, отвергали старые поэтические шаблоны и искали форму, соответствующую духу нового века.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Хлебникова важен был не только внешний протест, но и глубокий пересмотр самой природы поэтического слова. Он работал с корнями, звучанием и внутренними связями языка.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кубофутуристов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был связан с Владимиром Маяковским, Алексеем Крученых и Давидом Бурлюком. Этот круг стал одной из самых заметных групп русского авангарда.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для Хлебникова был не модой, а способом мыслить искусство как движение вперёд. Он искал не украшение формы, а новые правила её существования.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у Хлебникова повторяются мотивы пути, движения и преобразования мира. Они связывают личное переживание с общими историческими и философскими вопросами.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темы образуют единое поле, где язык и время задают смысл остальных мотивов.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наследия В. Хлебникова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Хлебникова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эксперименты расширили границы русского языка и показали, что художественный эффект рождается на пересечении звука, формы и значения.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создавал неологизмы и необычные словосочетания, чтобы показать: слово в поэзии может рождать новые смыслы, а не только передавать готовую мысль.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Заумь у него не равна бессмыслице. Она усиливает звучание, ритм и эмоциональную энергию речи, позволяя почувствовать скрытые ассоциации и интонации.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Заумь и словотворчество в поэзии Хлебникова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поэтический эксперимент Хлебникова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его работу со словом: от наблюдения за звучанием к созданию нового художественного смысла.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война показана как ловушка, из которой невозможно выйти без разрушения и страдания. Гротескный образ мышеловки делает историческую тему особенно острой и наглядной для читателя.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«Война в мышеловке»: антивоенный смысл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соединяет публицистическую резкость с символическим письмом: он не просто осуждает войну, а показывает её как механизм, подчиняющий человека слепой силе насилия.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настойчиво искал повторяемые ритмы в движении истории.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связывал даты и исторические события в пары и циклы, чтобы увидеть скрытую закономерность во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исследования по поэтике Велимира Хлебникова; его статьи и заметки о времени и истории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32948"/>
            <a:ext cx="4296900" cy="16998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языковые средства работают у Хлебникова одновременно и образуют единый поэтический механизм.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Хлебникова форма не отделена от смысла: звук, ритм и словотворчество работают как единая система художественного поиска.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программные тексты В. Хлебникова; школьные и академические комментарии к его произведениям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Хлебникова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древнерусской и восточной традицией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вводит в текст старинные слова и обороты, чтобы оживить историческую память языка. Благодаря этому его стихи звучат как разговор с далёким культурным прошлым, а не как простая стилизация.
</a:t>
            </a:r>
            <a:endParaRPr lang="en-US" sz="139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узнаются сказочные, обрядовые и былинные интонации. Они помогают соединить экспериментальный язык с народной поэтической традицией и делают образы более объёмными и запоминающимися.
</a:t>
            </a:r>
            <a:endParaRPr lang="en-US" sz="139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и восточные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степи, кочевого пространства и восточной истории расширяют географию его мира. Хлебников не ограничивается одной культурной точкой отсчёта, а строит поэзию на пересечении разных цивилизаций.
</a:t>
            </a:r>
            <a:endParaRPr lang="en-US" sz="1396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древним и восточным пластам не сужает, а, наоборот, усиливает масштаб его стихов. Из местного и исторически конкретного у него вырастает размышление о человеке, времени и судьбе.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воспринимали страницу как пространство эксперимента, а не как нейтральный носитель текста. У Хлебникова разрывы строк и смелая композиция усиливают движение мысли и ритм чтения.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рукопись и шрифт как часть авангарда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графика и шрифтовые контрасты делали произведение зрелищным и одновременно интеллектуально сложным. В его книгах форма помогает смыслу, а оформление становится продолжением поэтического высказывания.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 различие акцентов внутри одного направления: у каждого поэта был свой способ обновления языка и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выделяется как самый теоретический и языково-новаторский участник футуризма, тогда как Маяковский сильнее в публичной и социальной выразительности.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творчества В. Хлебникова, В. Маяковского и А. Крученых в литературоведческих работах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и другие футуристы: сравнение подходов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поэта: признание при жизни и после смерти
</a:t>
            </a:r>
            <a:endParaRPr lang="en-US" sz="2789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Астраханской губернии в семье учёного-натуралиста. Ранний интерес к природе, числам и языку позже определил необычный характер его поэзии.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Вошёл в среду футуристов и начал активно публиковаться, но оставался непонятым широким читателем. Жил скромно, много переезжал и работал нестабильно.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1922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значение Хлебникова постепенно выросло. Его стали воспринимать как одного из главных новаторов русского авангарда и поэта, опередившего своё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Хлебников важен для литературы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футуристический эксперимент Хлебникова повлиял на развитие поэзии, языка и художественной формы.
</a:t>
            </a:r>
            <a:endParaRPr lang="en-US" sz="281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в мышеловке» показывает, как Хлебников соединяет гротеск, историческую аллегорию и антивоенный пафос. В центре оказывается человек, загнанный в ловушку насилия и исторических событий.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Хлебникова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«Ладомир» раскрывает его интерес к будущему, переустройству мира и поиску нового поэтического языка. Здесь особенно заметны масштабность замысла и стремление говорить о времени как о творческой силе.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«Ночь перед Советами» и программные тексты о языке дополняют его художественный образ. Они помогают понять, что для Хлебникова стихотворение было не только искусством, но и способом мышления.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опередил визуальную поэзию
</a:t>
            </a:r>
            <a:pPr algn="ctr" indent="0" marL="0">
              <a:lnSpc>
                <a:spcPct val="100000"/>
              </a:lnSpc>
              <a:buNone/>
            </a:pPr>
            <a:r>
              <a:rPr lang="en-US" sz="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Хлебников воспринимается как автор, для которого расположение слов на странице было частью смысла. Его тексты особенно близки современному читателю, привыкшему к экспериментальной графике, плакату и сочетанию изображения с письмом.
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искусственным языкам и звуку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Исследователей и художников привлекают его попытки расширить границы языка. В его наследии видят ранний пример того, как поэзия может работать со звуком, ритмом и созданием новых слов почти как с научным материалом.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гения авангарда
</a:t>
            </a:r>
            <a:pPr algn="ctr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изображения Хлебникова часто объединяют лицо, рукопись и авангардную типографику. Такой образ точно передаёт двойственность его творчества: с одной стороны — мыслитель и экспериментатор, с другой — поэт, создающий необычный художественный мир.
</a:t>
            </a:r>
            <a:endParaRPr lang="en-US" sz="917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в современном восприятии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наследие Велимира Хлебникова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показывает, что поэзия может быть и искусством, и исследованием языка, времени и истории. Его наследие учит смелости, интеллектуальной свободе и уважению к неисчерпаемым возможностям русского слова.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2026-05-23T17:01:15Z</dcterms:created>
  <dcterms:modified xsi:type="dcterms:W3CDTF">2026-05-23T17:01:15Z</dcterms:modified>
</cp:coreProperties>
</file>