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чтение: русская народная сказка «Лиса и журавль»
</a:t>
            </a:r>
            <a:endParaRPr lang="en-US" sz="2876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вежливости, обиде и ответном поступке.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легко читать первоклассникам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короткая, события понятны, а героев всего двое. Дети легко следят за простым конфликтом и сразу видят: невежливость быстро получает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53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характеры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117250"/>
            <a:ext cx="2894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Лиса часто кажется хитрой, ловкой и сообразительной. Здесь её поведение быстро показывает характер: она думает о себе и старается выглядеть гостеприимной.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3250" y="2117250"/>
            <a:ext cx="2894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изображён спокойным, терпеливым и немного строгим. Его образ помогает увидеть, как герой отвечает на обиду не словами, а похожим поступком.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визит: Лиса приглашает в гости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зовёт Журавля к себе и говорит приветливо, будто всё приготовлено как надо. Но на столе стоит каша на плоской тарелке, и гостю трудно ею угоститься.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может достать еду длинным клювом и остаётся почти без угощения. Так сказка показывает: вежливые слова сами по себе ещё не делают приём добрым.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визит: Журавль приглашает Лису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тоже зовёт Лису в гости, стараясь быть учтивым.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ставит кашу в узкий кувшин, удобный для него и неудобный для Лисы.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не может добраться до каши своей мордочкой и остаётся голодной.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зеркального ответа дружба не складывается, а обида только усиливается.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сказке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помогает легко пересказать сюжет.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героев не получилось дружить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думает прежде всего о себе и не замечает, что Журавлю трудно есть из плоской тарелки. Внимание к гостю здесь отсутствует, хотя слова звучат вежливо.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отвечает тем же способом: он тоже не старается сделать угощение удобным для Лисы. Так обида быстро превращается в новый невежливый поступок.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ждут уважения, но сами его не проявляют. Из-за этого гостеприимство перестаёт быть радостью и становится проверкой на терпение.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ясно показывает: если думать только о себе, даже приглашение в дом не сближает людей. Наоборот, оно может окончиться взаимной досадой.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диалог в сказке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Лиса угощает Журавля, потом Журавль угощает Лису. Два похожих эпизода помогают быстро запомнить сюжет и заметить, как один поступок отражается в другом.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героев короткие и звучат почти как маленькая сценка. Их удобно читать вслух по ролям, потому что в разговоре хорошо слышны обида, удивление и ответная досада.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зеркальных эпизода помогают детям увидеть, что невежливый поступок возвращается обратно.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связь между поступком и ответом: как встретишь гостя, так и сам будешь принят.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русской народной сказки «Лиса и журавль»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семейного общения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спрашивать, удобно ли другому человеку, нравится ли ему еда, игра или задание. Такое внимание делает общение тёплым и спокойным.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— это не только слова, но и поступки. Если пригласил в гости, нужно позаботиться о госте, а не просто сказать красивую фразу.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 детям и взрослым: добро видно в делах. Когда человек думает о другом, рядом появляется доверие, а не обида.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зовёт в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звучит простое и ласковое приглашение: «позвала в гости». Эти слова сразу создают картину домашнего визита и напоминают, что гость приходит не просто так, а по доброму зову хозяина.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слово «потчевать»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«потчевать» звучит по-народному и немного по-старинному. Оно означает угощать с заботой и вниманием. В сказке это слово особенно важно, потому что показывает: угощение должно быть не только вкусным, но и удобным.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предупреждение «не обессудь»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«не обессудь» похоже на мягкое извинение, но в сказке оно звучит не очень искренне. Оно помогает почувствовать народную речь и увидеть, как вежливые слова могут скрывать не самые добрые намерения.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из сказки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сказку вслух по ролям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читает слова автора, другой — реплики Лисы и Журавля. Так сразу слышно, кто зовёт в гости и как начинается их знакомство.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угощением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показать хитрость Лисы и спокойствие Журавля. Здесь особенно важно читать чуть медленнее, чтобы дети представили тарелку и кувшин.
</a:t>
            </a:r>
            <a:endParaRPr lang="en-US" sz="1193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обида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голоса становятся более строгими и обиженными. Короткие реплики звучат как маленький спектакль, и смысл сказки запоминается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героев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Лисы и Журавля по мере развития событий сказки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46995"/>
            <a:ext cx="215700" cy="1725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смешная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Неудобная 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ставит кашу на плоскую тарелку, а Журавлю с длинным клювом так есть очень трудно. Ситуация выглядит комично, потому что угощение вроде есть, а воспользоваться им почти невозможно.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Неудобный кувшин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отвечает тем же и подаёт еду в узком кувшине. Теперь уже Лиса не может добраться до каши. Смешно именно то, что герои сами попадают в созданную ими неловкость.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укол в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мягкий и понятный детям. Никто не обижает героя прямо, но каждый получает такой же неудобный приём, какой сам устроил гостю, и от этого история запоминается ещё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и её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сказки нет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 — русская народная сказка, поэтому у неё нет одного писателя. Такие истории веками передавались устно от старших к младшим и менялись в живой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её народной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часто встречаются повтор, ясный сюжет и животные с узнаваемыми характерами. Благодаря этому история легко слушается, запоминается и помогает понять простой нравственный урок.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Лисе и Журавлю было неудобно есть угощение? Такой вопрос помогает детям заметить, что дело не только в еде, но и в том, как она подана.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 героев поступил невежливо первым? Обсуждение этого момента учит связывать поступок с его последствиями и видеть, как обида рождает ответную обиду.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было угостить гостя по-доброму? Этот вопрос помогает придумать лучший выход и понять, что забота о другом важнее красивых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было поступить лучше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и удобных шагов, которых не хватает героям сказки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пересказать сказку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509075" y="1148998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 тарелка
</a:t>
            </a:r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напоминают начало истории. Именно из-за тарелки Журавлю становится неудобно, и читатель легко вспоминает первый визит Лисы.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0525" y="1958073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 кувшин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слов помогает увидеть ответный эпизод. Узкий кувшин подходит Журавлю, но не Лисе, поэтому в сказке повторяется та же неловкость.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09075" y="2785798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 угощение
</a:t>
            </a:r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всех героев и их действия. По ним удобно пересказать, кто звал, кто приходил и как проходил визит.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40525" y="3594872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 напоминает о главной мысли сказки. Настоящая вежливость — это не только приглашение, но и умение подумать о другом.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другом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если приглашаете в гости, важно учитывать не только свои желания, но и удобство другого человека. Тогда общение становится тёплым, а не неловким. Простая забота часто важнее самых красивых слов.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отвечать хитростью на хитрость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Журавль показывают, как легко обида превращает разговор в игру «ты мне — я тебе». Но такая игра не приносит радости. История учит выбирать добрый ответ и не строить отношения на уколах и насмешках.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сегодня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 о вежливости и взаимности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 напоминает: в гостях важны не только слова, но и забота о другом. Эта короткая сказка помогает детям понять, как рождаются обида, уважение и настоящая дружба.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2026-05-23T23:13:56Z</dcterms:created>
  <dcterms:modified xsi:type="dcterms:W3CDTF">2026-05-23T23:13:56Z</dcterms:modified>
</cp:coreProperties>
</file>