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организация клетки: обзор и актуальность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химического состава и молекулярной структуры клеток — основа биологических наук.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 и развитие представлений о клетке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признана базовой единицей жизни с XVII века. Исторические открытия заложили основы клеточной теории и дали толчок к исследованию её химии и молекулярных компонентов.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среда жизни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составляет большинство массы клетки, создавая необходимую среду для биохимических процессов. Она участвует в растворении веществ и поддерживает внутренний баланс.
</a:t>
            </a:r>
            <a:endParaRPr lang="en-US" sz="1168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ионы и их роль
</a:t>
            </a:r>
            <a:pPr algn="l" indent="0" marL="0">
              <a:lnSpc>
                <a:spcPct val="90000"/>
              </a:lnSpc>
              <a:buNone/>
            </a:pPr>
            <a:r>
              <a:rPr lang="en-US" sz="453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Ионы, такие как калий и натрий, регулируют осмотический баланс и поддерживают биоэлектрические процессы. Их относительное содержание варьируется в различных клеточных жидкостях.
</a:t>
            </a:r>
            <a:endParaRPr lang="en-US" sz="1088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кислотно-щелочного равновесия
</a:t>
            </a:r>
            <a:pPr algn="l" indent="0" marL="0">
              <a:lnSpc>
                <a:spcPct val="90000"/>
              </a:lnSpc>
              <a:buNone/>
            </a:pPr>
            <a:r>
              <a:rPr lang="en-US" sz="48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 обеспечивают стабильный уровень рН, что жизненно важно для активности ферментов и метаболизма клетки.
</a:t>
            </a:r>
            <a:endParaRPr lang="en-US" sz="1152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неорганические компоненты клетки
</a:t>
            </a:r>
            <a:endParaRPr lang="en-US" sz="259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углеводов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делятся на моно-, олиго- и полисахариды, различающиеся по структуре и размеру. Моно и олигосахариды быстро усваиваются, а полисахариды выполняют запасные или структурные функции.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Функциональное значение углеводов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Глюкоза — главный энергетический источник. Рибоза входит в состав РНК, а многоатомные спирты участвуют в осморегуляции, поддерживая баланс воды и ионов.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углеводов: строение и функции
</a:t>
            </a:r>
            <a:endParaRPr lang="en-US" sz="259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423265"/>
            <a:ext cx="5182677" cy="145572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моносахаридов и дисахаридов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типы сахаров, их примеры и функции в клетке.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Моносахариды усваиваются быстрее и обеспечивают моментальный энергетический ресурс, тогда как дисахариды служат для транспортировки и хранения.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биохимии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Функциональное разнообразие белков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Каталитическая функция проявляется в работе ферментов, ускоряющих биохимические реакции в клетке, обеспечивая её жизнедеятельность.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белки, такие как коллаген и кератин, формируют каркас тканей, придавая им прочность и эластичность.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белки, например гемоглобин, переносят кислород к тканям, поддерживая обмен веществ.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Регуляторные белки, включая гормоны, координируют метаболизм и обеспечивают ответ клетки на внутренние и внешние сигналы.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660" y="1355790"/>
            <a:ext cx="1990831" cy="2189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9809" y="1355790"/>
            <a:ext cx="1990831" cy="2189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1748" y="1355790"/>
            <a:ext cx="1990831" cy="2189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4982" y="1355790"/>
            <a:ext cx="1990831" cy="2189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Многоуровневая структура белков
</a:t>
            </a:r>
            <a:endParaRPr lang="en-US" sz="2590" dirty="0"/>
          </a:p>
        </p:txBody>
      </p:sp>
      <p:sp>
        <p:nvSpPr>
          <p:cNvPr id="10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22000" y="3616201"/>
            <a:ext cx="19923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3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структура
</a:t>
            </a:r>
            <a:pPr algn="ctr" indent="0" marL="0">
              <a:lnSpc>
                <a:spcPct val="90000"/>
              </a:lnSpc>
              <a:buNone/>
            </a:pPr>
            <a:r>
              <a:rPr lang="en-US" sz="43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последовательность аминокислот образует первичную структуру белка, устанавливая основу для всех последующих уровней организации.
</a:t>
            </a:r>
            <a:endParaRPr lang="en-US" sz="1034" dirty="0"/>
          </a:p>
        </p:txBody>
      </p:sp>
      <p:sp>
        <p:nvSpPr>
          <p:cNvPr id="12" name="Text 3"/>
          <p:cNvSpPr txBox="1"/>
          <p:nvPr/>
        </p:nvSpPr>
        <p:spPr>
          <a:xfrm>
            <a:off x="2508915" y="3616201"/>
            <a:ext cx="19923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6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Вторичная структура
</a:t>
            </a:r>
            <a:pPr algn="ctr" indent="0" marL="0">
              <a:lnSpc>
                <a:spcPct val="90000"/>
              </a:lnSpc>
              <a:buNone/>
            </a:pPr>
            <a:r>
              <a:rPr lang="en-US" sz="483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Формируются альфа-спирали и бета-слои за счёт водородных связей, придающих молекуле устойчивую конфигурацию.
</a:t>
            </a:r>
            <a:endParaRPr lang="en-US" sz="1160" dirty="0"/>
          </a:p>
        </p:txBody>
      </p:sp>
      <p:sp>
        <p:nvSpPr>
          <p:cNvPr id="13" name="Text 4"/>
          <p:cNvSpPr txBox="1"/>
          <p:nvPr/>
        </p:nvSpPr>
        <p:spPr>
          <a:xfrm>
            <a:off x="4590850" y="3616201"/>
            <a:ext cx="19923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3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Третичная структура
</a:t>
            </a:r>
            <a:pPr algn="ctr" indent="0" marL="0">
              <a:lnSpc>
                <a:spcPct val="90000"/>
              </a:lnSpc>
              <a:buNone/>
            </a:pPr>
            <a:r>
              <a:rPr lang="en-US" sz="43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Пространственная укладка белковой цепи обеспечивает уникальную форму, определяющую функциональные свойства молекулы.
</a:t>
            </a:r>
            <a:endParaRPr lang="en-US" sz="1034" dirty="0"/>
          </a:p>
        </p:txBody>
      </p:sp>
      <p:sp>
        <p:nvSpPr>
          <p:cNvPr id="14" name="Text 5"/>
          <p:cNvSpPr txBox="1"/>
          <p:nvPr/>
        </p:nvSpPr>
        <p:spPr>
          <a:xfrm>
            <a:off x="6674082" y="3616201"/>
            <a:ext cx="19923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3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Четвертичная структура
</a:t>
            </a:r>
            <a:pPr algn="ctr" indent="0" marL="0">
              <a:lnSpc>
                <a:spcPct val="90000"/>
              </a:lnSpc>
              <a:buNone/>
            </a:pPr>
            <a:r>
              <a:rPr lang="en-US" sz="43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нескольких полипептидных цепей, как в гемоглобине, позволяет белкам выполнять сложные биологические функции.
</a:t>
            </a:r>
            <a:endParaRPr lang="en-US" sz="103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Двадцать видов аминокислот входят в состав белков, отличаясь химическими радикалами, которые определяют свойства и функции белков.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Незаменимые аминокислоты необходимо получать с пищей, поскольку организм не способен самостоятельно их синтезировать.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Заменимые аминокислоты синтезируются в организме и участвуют в построении белковых цепей, влияя на структуру и активность белков.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аминокислот
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2" y="366525"/>
            <a:ext cx="3474277" cy="440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2994" y="2608740"/>
            <a:ext cx="1629512" cy="14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 и миозин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 переносит кислород в крови, обладая четырёхсубъединичной структурой; миозин отвечает за мышечное сокращение.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6570833" y="2608740"/>
            <a:ext cx="1629512" cy="14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Иммуноглобулины и инсулин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Иммуноглобулины обеспечивают защиту от патогенов, а инсулин регулирует уровень глюкозы, контролируя энергетический обмен.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967975" y="788319"/>
            <a:ext cx="4765682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ключевых функциональных белков
</a:t>
            </a:r>
            <a:endParaRPr lang="en-US" sz="2590" dirty="0"/>
          </a:p>
        </p:txBody>
      </p:sp>
      <p:sp>
        <p:nvSpPr>
          <p:cNvPr id="8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Полисахариды: ключевые особенности и функции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Крахмал у растений служит запасом энергии, состоя из длинных цепочек глюкозы, усваиваемых при необходимости.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Гликоген выполняет аналогичную роль в животных клетках, быстро мобилизуя энергию при потребности.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Целлюлоза формирует клеточную стенку растений, обеспечивая механическую прочность благодаря β-гликозидным связям.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Хитин образует наружный скелет членистоногих, сочетая прочность с лёгкостью, что важно для их подвижности.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как энергонакопители клетки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представляют собой сложные эфиры глицерина и жирных кислот, служащие долгосрочным резервом энергии. При необходимости клетка расщепляет их для получения большого количества АТФ, обеспечивая длительную работу организма.
</a:t>
            </a:r>
            <a:endParaRPr lang="en-US" sz="1014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Фосфолипиды и их ключевая роль в мембранах
</a:t>
            </a:r>
            <a:pPr algn="l" indent="0" marL="0">
              <a:lnSpc>
                <a:spcPct val="90000"/>
              </a:lnSpc>
              <a:buNone/>
            </a:pPr>
            <a:r>
              <a:rPr lang="en-US" sz="41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Фосфолипиды состоят из гидрофильной головы и двух гидрофобных хвостов, что позволяет им формировать двойной слой мембран. Это создает барьер, регулирующий проникновение веществ в клетку и из нее.
</a:t>
            </a:r>
            <a:endParaRPr lang="en-US" sz="1002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Холестерин: регулятор мембранной гибкости
</a:t>
            </a:r>
            <a:pPr algn="l" indent="0" marL="0">
              <a:lnSpc>
                <a:spcPct val="90000"/>
              </a:lnSpc>
              <a:buNone/>
            </a:pPr>
            <a:r>
              <a:rPr lang="en-US" sz="41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Холестерин входит в состав клеточных мембран, влияя на их текучесть и стабильность. Он поддерживает баланс между жесткостью и подвижностью мембранных структур, важный для жизнедеятельности клетки.
</a:t>
            </a:r>
            <a:endParaRPr lang="en-US" sz="988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Липиды: строение, функции, примеры
</a:t>
            </a:r>
            <a:endParaRPr lang="en-US" sz="259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группы B являются компонентами многих коферментов, обеспечивая участие ферментов в метаболических реакциях организма и поддерживая обмен веществ на клеточном уровне.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C играет важную роль в синтезе коллагена и защищает клеточные структуры от окислительного повреждения, что важно для сохранения тканей и иммунитета.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Коферменты, такие как NAD⁺/NADH, критически участвуют в процессах окисления и энергетическом обмене, обеспечивая эффективное производство энергии в митохондриях.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и коферменты в химии клетки
</a:t>
            </a:r>
            <a:endParaRPr lang="en-US" sz="259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кислоты: строение и биологические функции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состоит из двух антипараллельных полинуклеотидных цепей, образующих устойчивую двойную спираль, которая хранит генетическую информацию и обеспечивает ее точное копирование.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бывает нескольких типов: информационная (мРНК) передает код для синтеза белков, транспортная (тРНК) переносит аминокислоты, а рибосомная (рРНК) участвует в сборке рибосом.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минералы, такие как калий, кальций и железо, участвуют в биоэлектрической активности клеток, формировании костей и транспортировке кислорода.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Биохимический атлас клетки, 2020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44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99%
</a:t>
            </a:r>
            <a:pPr algn="l" indent="0" marL="0">
              <a:lnSpc>
                <a:spcPct val="90000"/>
              </a:lnSpc>
              <a:buNone/>
            </a:pPr>
            <a:r>
              <a:rPr lang="en-US" sz="14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элементы обеспечивают жизненно важные процессы в организме, включая поддержание электролитного баланса и функций нервной системы.
</a:t>
            </a:r>
            <a:endParaRPr lang="en-US" sz="8449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4597" y="1621350"/>
            <a:ext cx="2729105" cy="278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клеточной мембраны и ее химический состав
</a:t>
            </a:r>
            <a:endParaRPr lang="en-US" sz="2590" dirty="0"/>
          </a:p>
        </p:txBody>
      </p:sp>
      <p:sp>
        <p:nvSpPr>
          <p:cNvPr id="6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6167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состоит из двойного слоя фосфолипидов, в который встроены белки, обеспечивающие избирательный транспорт и передачу сигналов. Такой состав поддерживает гомеостаз клетки.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24775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Углеводные цепи на поверхности мембраны формируют гликокаликс, который играет важную роль в клеточной идентификации и иммунном ответе, защищая клетку от повреждений.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Производят энергию клетки с помощью окислительного фосфорилирования, богатые липидами и белками, обеспечивая дыхание и метаболизм.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81038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Состоят из рРНК и белков, служат местом синтеза белков из аминокислот на основе мРНК.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52164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Гольджи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Модифицирует, сортирует и упаковывает молекулы для транспортировки вне клетки или к другим органеллам; содержит множество белков и углеводов.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51593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Эндоплазматический ретикулум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синтез белков и липидов. Гладкий и шероховатый отделы отличаются функциями и химическим составом.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7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Органеллы: структура и химический состав
</a:t>
            </a:r>
            <a:endParaRPr lang="en-US" sz="297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79483"/>
            <a:ext cx="4038246" cy="215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673" y="1379483"/>
            <a:ext cx="4038246" cy="21532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 и лизосомы: состав и функции
</a:t>
            </a:r>
            <a:endParaRPr lang="en-US" sz="2590" dirty="0"/>
          </a:p>
        </p:txBody>
      </p:sp>
      <p:sp>
        <p:nvSpPr>
          <p:cNvPr id="8" name="Text 1"/>
          <p:cNvSpPr txBox="1"/>
          <p:nvPr/>
        </p:nvSpPr>
        <p:spPr>
          <a:xfrm>
            <a:off x="422000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вакуолей в растительных клетках
</a:t>
            </a:r>
            <a:pPr algn="ctr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 содержат растворенные вещества: соли, сахара, кислоты и пигменты, поддерживая тургорное давление и резервируя питательные вещества для клетки. Их объем может занимать большую часть клетки.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51672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9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лизосом в поддержании клеточной гигиены
</a:t>
            </a:r>
            <a:pPr algn="ctr" indent="0" marL="0">
              <a:lnSpc>
                <a:spcPct val="90000"/>
              </a:lnSpc>
              <a:buNone/>
            </a:pPr>
            <a:r>
              <a:rPr lang="en-US" sz="499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содержат ферменты, расщепляющие макромолекулы, обеспечивая обновление органелл и удаление поврежденных компонентов, что предотвращает накопление токсинов и поддерживает гомеостаз.
</a:t>
            </a:r>
            <a:endParaRPr lang="en-US" sz="1196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21775" y="698179"/>
            <a:ext cx="5286080" cy="675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3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химической организации с физиологией клетки
</a:t>
            </a:r>
            <a:endParaRPr lang="en-US" sz="2634" dirty="0"/>
          </a:p>
        </p:txBody>
      </p:sp>
      <p:sp>
        <p:nvSpPr>
          <p:cNvPr id="4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21775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клетки определяет её специализацию, например, нейроны содержат специфичные белки для передачи сигналов, а мышечные клетки — для сокращения.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335279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баланса веществ вызывает болезни: муковисцидоз связан с дефектом мембранного белка, приводящим к нарушению транспорта ионов, а анемия обусловлена нехваткой железа для гемоглобина.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629603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химической организации помогает выявлять молекулярные механизмы наследственных заболеваний, формируя основу для разработки целенаправленных методов лечения.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молекулярных компонентов клетки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Мембраны контролируют транспорт веществ, белки-ферменты ускоряют биохимические реакции, а нуклеиновые кислоты направляют синтез белков, обеспечивая координацию клеточных процессов.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различных типов, включая водородные и ионные, обеспечивают правильное взаимодействие компонентов: транспорт глюкозы, сборка рибосом и передача сигналов внутри мембран поддерживают жизнедеятельность клетки.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химической организации в жизни клетки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организация клетки обеспечивает фундамент всех биологических функций. Понимание её строения и механизмов открывает новые возможности для медицины и биотехнологий, влияя на улучшение здоровья и инновационные технологии.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2026-05-10T04:47:18Z</dcterms:created>
  <dcterms:modified xsi:type="dcterms:W3CDTF">2026-05-10T04:47:18Z</dcterms:modified>
</cp:coreProperties>
</file>