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Вечные образы: словарь культуры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узнаются в мифах, книгах и искусстве разных эпох.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9 классе изучать вечные образы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сравнивать героев разных произведений, видеть общие мотивы и понимать, как литература говорит о выборе, долге, любви, чести и внутреннем конфликте.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называется вечным образом в литературе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Вечный образ — это устойчивый художественный тип, который остаётся узнаваемым даже при смене времени, страны, жанра и автора.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раскрывается через поступки, речь, детали внешности, символы и отношение к другим персонажам, а не только через описание характера.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образы помогают читателю быстро понять роль героя в сюжете: он может быть искателем, наставником, хитрецом, двойником или лишним человеком.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вечные образы и их признаки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каждый образ имеет свою функцию в сюжете и в культуре.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разные сюжеты, вечные образы легко узнаются по устойчивым чертам и символам.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школьного курса литературы и мифологии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как образ преодоления испытаний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 литературе проходит путь через опасность и трудности, а затем меняется внутренне: учится отвечать за выбор, понимать цену поступка и становиться взрослее.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мифах и сказках это Персей, Геракл, Одиссей и Иван-царевич; в современном тексте герой часто выглядит как обычный человек, который растёт через ответственность.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вечные образы встречаются чаще всего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количество персонажей, а их роль в развитии действия и конфликта.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 помощник чаще всего двигают сюжет, а трикстер и злодей создают напряжение и повороты событий.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обобщающая модель для анализа литературных сюжетов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9813" y="1768975"/>
            <a:ext cx="197775" cy="263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74375"/>
            <a:ext cx="252900" cy="252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Мудрец как носитель знания и опыта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Мудрец хранит опыт прошлого и помогает увидеть в событии не только внешний факт, но и скрытый смысл.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и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действует вместо героя, а подсказывает путь, чтобы решение было осознанным и ответственным.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мудреца часто соединяются спокойствие, рассудительность и способность прояснять трудный выбор.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дорогой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персонаж словно указывает маршрут: через карту, посох или жест он помогает не сбиться с пути.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Трикстер: хитрец, нарушитель правил и источник смеха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Трикстер действует неожиданно: он путает планы других, меняет ход событий и показывает, что находчивость иногда сильнее грубой силы.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мифах и фольклоре это Локи, Койот или Иван-дурак; в литературе — персонажи вроде Хлестакова, которые говорят и поступают не так, как ждут окружающие.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соединяет смех и критику: через шутку он разоблачает слишком строгие правила, ложную важность и самоуверенность.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матери, дома и защиты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в котором горит свет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дом кажется особенно тёплым, когда за окном темно, а в окне светится лампа. Такой образ в литературе сразу вызывает чувство покоя, потому что рядом представляются забота, ужин, ожидание и тихая уверенность, что тебя дома примут и защитят.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 как знак начала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 в произведениях часто напоминает о самом первом человеческом опыте — о тепле, голосе, руках и внимании. Через этот образ передаётся мысль, что материнская забота не только оберегает ребёнка, но и создаёт его связь с миром.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стол и общая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семейным столом люди собираются не только ради еды, но и ради близости. В литературе такой образ делает дом местом памяти и поддержки, а мать — тем человеком, который соединяет родных и удерживает их вместе.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вечного образа от мифа к культуре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образ повторяется, закрепляется и меняется, сохраняя узнаваемый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84250"/>
            <a:ext cx="252900" cy="2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49675"/>
            <a:ext cx="252900" cy="22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45706" y="1478850"/>
            <a:ext cx="230737" cy="26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45706" y="3230225"/>
            <a:ext cx="230737" cy="263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91400" y="1498300"/>
            <a:ext cx="252900" cy="224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Символы, по которым узнаётся вечный образ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препятствие и меч сразу задают направление сюжета: перед нами тот, кто должен пройти испытание, сделать выбор и измениться после встречи с трудностью.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тепло матери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колыбель и мягкий свет связаны с заботой, защитой и близостью. Через эти детали образ матери противопоставляется холодному, опасному или чужому миру.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349508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мудреца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посох, карта и свет показывают знание, опыт и спокойствие. Такой персонаж не действует поспешно, а помогает увидеть скрытый смысл событий и принять решение.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4950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двойника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Зеркало, тень и отражение помогают заметить скрытое сходство и внутренний конфликт. Двойник напоминает, что в человеке могут спорить разные стороны одной судьбы.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6451861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трикстера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Маска, шутовская деталь и резкий жест намекают на хитрость и игру с правилами. Этот образ часто вводит неожиданность, смех и переворачивает привычный порядок.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образ героя в разные эпохи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герой сохраняет центральную роль, но всё меньше связан с внешним подвигом и всё больше — с личным выбором.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смещение от силы и подвига к внутреннему миру, ответственности и повседневным испытаниям.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мифологии и школьного курса литературы; даты не требуются.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Вечные образы в произведениях русской и мировой литературы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Кихот показывает, как мечта и благородный порыв могут столкнуться с реальностью. Его образ узнаётся по вере в идеал, даже когда окружающие считают его странным.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Гамлет воплощает сомнение и тяжёлую необходимость выбора. В этом образе особенно важны размышление, задержка действия и вопрос о том, как поступить правильно.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Фауст связан с жаждой знания и стремлением выйти за пределы обычной жизни. Этот образ напоминает, что поиск истины может быть и великим, и опасным.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 стал символом пассивности и внутренней остановки. Через него литература показывает, что бездействие тоже является выбором и влияет на судьбу человека.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 его культурное значение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вечных образов, их смыслов и узнаваемых современных примеров.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Вечный образ помогает быстро понять характер и роль персонажа. Через знакомую форму легче говорить о сложных чувствах, конфликтах и отношениях.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литературным и культурным примерам, используемым в школьном анализе.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Вечные образы в искусстве, театре и кино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 становится видимым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Живопись, театр и кино усиливают образ через костюм, жест, цвет и музыку. Даже без слов зритель узнаёт богатыря, рыцаря, наставника или злодея.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экранизации и постановки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практике особенно полезны иллюстрации к сказкам, театральные сцены и экранизации классики. Они показывают, что один и тот же образ может звучать по-новому.
</a:t>
            </a:r>
            <a:endParaRPr lang="en-US" sz="9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вызывают вечные образы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зависят не только от самого образа, но и от того, как он действует в конфликте и какие поступки совершает.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отклики вызывают герой и мать, а трикстер добавляет смех и неожиданность. Так образ легче запоминается и становится живым.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эмоциональных реакций на устойчивые литературные типы; данные оценочные, не статистические.
</a:t>
            </a:r>
            <a:endParaRPr lang="en-US" sz="75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Вечные образы в языке и повседневной речи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«донкихотство» и «обломовщина» показывают, что литературный образ может превратиться в короткое название характера или поведения. Язык сохраняет память о прочитанных книгах.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«троянский конь» напоминает о скрытой опасности, а «герой дня» — о человеке, который оказался в центре внимания. Так миф и история входят в речь.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говорим «мудрый совет», мы используем не имя персонажа, а его устойчивую роль. Благодаря этому разговор становится точнее и выразительнее без длинных объяснений.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речь постоянно берёт из культуры готовые образы. Поэтому даже простые слова могут нести в себе большой смысл и связывать нас с литературной традицией.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вечный образ в тексте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анализировать сказку, басню, балладу, повесть и роман.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вечные образы важны сегодня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Вечные образы помогают быстрее понимать текст: знакомый тип героя сразу подсказывает, чего ожидать от поступков, конфликта и финала истории.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связывают мифы, классику и современные фильмы, игры, комиксы. Благодаря этому легче видеть, как старые сюжеты продолжают жить в новой форме.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такие образы удобно говорить о дружбе, предательстве, выборе, страхе и взрослении. Они делают разговор о сложных темах понятным и точным.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Вечные образы: язык, который понимают века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Вечные образы помогают культуре говорить на общем языке: через них мы узнаём знакомые чувства, конфликты и выборы, а значит, лучше понимаем литературу и самих себя.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2026-05-19T08:20:01Z</dcterms:created>
  <dcterms:modified xsi:type="dcterms:W3CDTF">2026-05-19T08:20:01Z</dcterms:modified>
</cp:coreProperties>
</file>