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2240434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Монте-Карло: случайность как инструмент 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случайные числа и много испытаний, чтобы получать приближённые ответы там, где формулы мешают.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связано с казино Монте-Карло в Монако, где действительно ценят случайные исходы. В 1940-х метод оформили Улам, фон Нейман и Метрополис. Его математический фундамент — закон больших чисел: среднее стабилизируется по мере роста испытаний.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появился метод и на каких идеях он основан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1/√N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числа испытаний ожидаемая ошибка убывает, но требуется много прогонов для заметного выигрыша точности.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Теоретическая оценка скорости сходимости Монте-Карло (стандартная ошибка при усреднении)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заменяет точный анализ множеством случайных экспериментов. Итог — усреднение результатов, полученных из выборки. Типичный масштаб ошибки падает примерно как 1/√N.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построения оценки по выборке и проверка её устойчивости.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вычисления по методу Монте-Карло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пример: оценка числа π по случайным точкам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площадей вместо сложных формул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квадрат с вписанной окружностью случайно «бросают» точки. Процент точек внутри окружности отражает отношение площадей круга и квадрата. Это превращает геометрию в счёт вероятностей.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доля попаданий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отношение площадей удобно связать с π: ведь у квадрата и окружности известны радиусы и размеры. Так из облака точек постепенно рождается численная оценка.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уточняется оценка π при росте числа испытаний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увидеть тренд, удобно смотреть на абсолютную ошибку относительно π≈3,14159: при увеличении N колебания уменьшаются.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числа испытаний точки оценки собираются ближе к истинному значению. Улучшение предсказуемо, но не очень быстро.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Демонстрационный график: масштабирование ошибки по закону порядка 1/√N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метод работает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Вероятностная интерпретация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интересующая величина связана с вероятностью или средним, то её можно оценивать по выборке. Вместо полного перебора берём представительные случайные сценарии.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Усреднение множества исходов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испытание даёт свой результат, а итог формируется усреднением. Разброс частично «гасится», поэтому оценка постепенно стабилизируется при росте числа прогонов.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для сложных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формула слишком громоздкая, прямой расчёт трудно выполнить. Монте-Карло работает с заданным модельным распределением, не требуя аналитического вывода.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 через разброс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почти всегда сопровождается статистическими характеристиками: дисперсией, стандартной ошибкой и доверительным интервалом. Это помогает честно оценить надёжность.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1904723"/>
            <a:ext cx="3848986" cy="240561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метод Монте-Карло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полезен, когда много случайных факторов и точная формула неудобна или неизвестна.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Объединяя вероятностные модели с вычислениями, Монте-Карло позволяет получать распределения исходов там, где аналитика затруднена.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обзоры по численным методам и прикладному моделированию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метода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выигрывает, когда трудно вывести формулу, но цена — рост числа испытаний для высокой точности и чувствительность к качеству случайных чисел.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Монте-Карло особенно удобен как «универсальный мотор» для сложных моделей, но требует дисциплины: контролировать разброс и проверять сходимость.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качественных характеристик метода (учебные материалы по численным методам, практические рекомендации)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числа в компьютерной программе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вычислениях используют псевдослучайные числа: последовательность создаёт алгоритм, а не природная случайность. Обычно сначала получают равномерное распределение, затем преобразуют его к нужным законам для конкретной модели.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генератор или преобразование подобраны плохо, могут появляться скрытые закономерности. Тогда оценка может смещаться и давать неверный результат, даже если число испытаний велико, поэтому генерацию нужно валидировать.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Монте-Карло: от постановки задачи до статистически обоснованного вывода.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математической модели к численному ответу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Монте-Карло почти никогда не бывает точным: он представляет собой оценку среднего по выборке. Вместо одной цифры вы получаете распределение возможных значений и меру разброса.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Точность, ошибка и доверительный интервал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малом числе прогонов оценка «гуляет», поэтому выводы легко сделать неверными. С ростом N устойчивость повышается, но скорость улучшения ограничена, и точность растёт постепенно.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результата оценивают стандартной ошибкой и доверительным интервалом. Часто ориентируются на уровень 95%, чтобы формализовать, насколько оценка может отличаться при повторных экспериментах.
</a:t>
            </a:r>
            <a:endParaRPr lang="en-US" sz="9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погрешности при увеличении числа прогонов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N уменьшается амплитуда случайных колебаний оценки: точки на графике сближаются. Это и есть эффект статистического усреднения.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цель — увеличить точность, нужно заметно увеличить объём вычислений. Улучшение предсказуемое, но «плата» приходит медленно, поэтому планируют N заранее.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Модельная зависимость относительной ошибки: ε ∝ 1/√N (нормировка по N=10^2).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2951" y="1587736"/>
            <a:ext cx="1178099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Монте-Карло и аналитический расчёт: сравнение подходов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того, когда аналитические формулы дают преимущество, а когда Монте-Карло становится практичнее из‑за сложности модели и неопределённости.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Аналитика эффективна, когда модель поддаётся точным формулам. Монте-Карло предпочтительнее при сложной геометрии и многопараметрической неопределённости, где точное решение слишком трудно.
</a:t>
            </a:r>
            <a:endParaRPr lang="en-US" sz="119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обзоры по численным методам и прикладному моделированию (обобщённое сравнение подходов).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применения в финансовой математике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риска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Определяют объект оценки: стоимость опциона, вероятность убытков или показатель Value at Risk. Формируют модель движения цены и выбирают допущения по доходности, ставкам и волатильности.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Симуляция сценариев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Генерируют тысячи или миллионы сценариев изменения цены актива, процентной ставки и волатильности. Для каждого сценария пересчитывают итоговую величину — и фиксируют результат.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распределения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Строят распределение возможных исходов и извлекают целевые метрики: среднюю стоимость, хвостовые вероятности и уровни риска. В результате получают не одну точку, а картину неопределённости.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применения в физике и компьютерной графике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Траектории частиц: «сценарии», которые реально нельзя просчитать полностью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физике Монте-Карло помогает моделировать движение частиц, столкновения и тепловые процессы. Вы задаёте вероятностные правила, а затем строите множество траекторий, чтобы увидеть статистическую картину поведения системы.
</a:t>
            </a:r>
            <a:endParaRPr lang="en-US" sz="131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Трассировка лучей: случайность как путь к реалистичному свету
</a:t>
            </a:r>
            <a:pPr algn="l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компьютерной графике метод применяют для глобального освещения и реалистичных эффектов отражения. Лучи «случайно» продолжают свой путь в сцене, а усреднение вкладов создаёт правдоподобную визуализацию света и материалов.
</a:t>
            </a:r>
            <a:endParaRPr lang="en-US" sz="131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Чек‑лист, который помогает превратить красивую симуляцию в достоверную оценку.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использовании метода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число испытаний влияет на устойчивость результата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при малом N оценки одной и той же величины получаются заметно разными. Это видно по ширине облака точек или высоте разброса на кривых.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испытаний уменьшает статистический разброс и повышает повторяемость результата. Даже без «идеальной формулы» вывод становится надёжнее, если N достаточно.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зависимость разброса оценки от N: σ_оценки ∝ 1/√N (визуализация принципа).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сокращения времени вычислений применяют параллельные расчёты и графические ускорители (GPU): множество испытаний независимы, поэтому их можно запускать одновременно на одном или нескольких устройствах.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уменьшить разброс, используют стратифицированную выборку: диапазон возможных значений разделяют на части и «равномернее» исследуют вклад каждой области в итоговую оценку.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Важностное моделирование меняет способ генерации сценариев так, чтобы чаще попадать в важные для результата события. Это особенно эффективно для редких исходов и хвостов распределений.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подход — квазислучайные последовательности вместо чисто случайных точек. Они лучше покрывают пространство возможных параметров, что помогает быстрее стабилизировать оценку при той же вычислительной мощности.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способы ускорения метода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метод Монте-Карло важен в информатике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Монте-Карло превращает случайность в управляемый вычислительный инструмент. Он универсален, опирается на статистику и помогает работать с неопределённостью, но требует больших вычислений и качественных генераторов чисел.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2026-05-14T12:46:51Z</dcterms:created>
  <dcterms:modified xsi:type="dcterms:W3CDTF">2026-05-14T12:46:51Z</dcterms:modified>
</cp:coreProperties>
</file>