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перестройки и распад СССР: 1985–1991 годы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обновить СССР изменила страну и судьбы людей.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накануне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экономика замедлилась, товаров не хватало, а прежняя система управления все хуже справлялась с новыми вызовами. Общество все сильнее ожидало перемен после долгого периода застоя.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Михаила Горбачёва к власти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1985 года Михаил Сергеевич Горбачёв возглавил ЦК КПСС. Его приход означал смену политического курса и надежду на обновление страны без разрушения советской системы.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лидер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власти заговорили об ускорении социально-экономического развития. Предполагалось дисциплинировать производство, повысить эффективность и быстрее решить накопившиеся хозяйственные проблемы.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ускорение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стало ясно, что одних частичных мер недостаточно. Начался курс на перестройку, затронувший экономику, управление, партию и общественную жизнь.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системы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общественный словарь прочно вошли понятия «гласность», «демократизация» и «обновление». Они отражали стремление сделать государство более открытым и управляемым.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эпохи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 открытое обсуждение проблем страны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раньше молчали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перестроечной прессе появились темы, которые долго скрывались от общества: репрессии, ошибки руководства и коррупция. Читатели впервые увидели более честный разговор о прошлом и настоящем страны, а не только официальные лозунги.
</a:t>
            </a:r>
            <a:endParaRPr lang="en-US" sz="812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меняет тон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экранах стали выходить передачи, где обсуждали дефицит, бытовые трудности и просчеты власти. Для многих семей это было неожиданно: привычная осторожность в публичной речи постепенно уступала место открытому разговору.
</a:t>
            </a:r>
            <a:endParaRPr lang="en-US" sz="82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в центре внимания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на Чернобыльской АЭС люди особенно остро почувствовали, как важна правдивая информация. Медленное и неполное сообщение о случившемся усилило недоверие к официальным источникам и вызвало новые требования открытости.
</a:t>
            </a:r>
            <a:endParaRPr lang="en-US" sz="8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перестройка: от реформ к кризису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политических и экономических изменений 1985–1991 годов
</a:t>
            </a:r>
            <a:endParaRPr lang="en-US" sz="15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и их противоречия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самостоятельности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получили право действовать свободнее, но плановая система не исчезла. Из-за этого новые правила часто мешали старым, а результаты реформ оказывались непоследовательными.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многие сравнивали обещания реформ с реальностью в магазинах и на предприятиях. Это усиливало сомнения в способности власти быстро вывести страну из кризиса.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сохранялся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Товаров по-прежнему не хватало, очереди не исчезали, а перебои с поставками становились привычными. Люди видели, что перемены идут, но повседневная жизнь почти не улучшается.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Кооперативы и аренда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кооперативов и аренды открыло путь частной инициативе. Однако такие меры не успели быстро исправить хозяйственные проблемы и не обеспечили достаток для большинства семей.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надежд и падение доверия к власти в 1985–1991 годах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 точный опрос, а общую динамику настроений: ожидания сначала росли, но затем быстро сменились разочарованием.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1990–1991 годам доверие резко упало: реформы уже не воспринимались как надежный путь к улучшению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качественная оценка по материалам темы; условная шкала, построенная по описанию периода
</a:t>
            </a:r>
            <a:endParaRPr lang="en-US" sz="12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и новые политические выборы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 году прошли выборы Съезда народных депутатов СССР, где впервые можно было выбирать между несколькими кандидатами. Это стало важным шагом к более открытой политической системе.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кандидаты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съезде публично обсуждали экономические трудности, ошибки руководства и необходимость реформ. Для советских людей это было новым опытом: споры власти стали видны всей стране.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дебаты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 году была отменена 6-я статья Конституции СССР, закреплявшая руководящую роль КПСС. После этого в политической жизни страны усилилась конкуренция за власть.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монополии КПСС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 союзных республиках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1980-х многие республики стали требовать больше самостоятельности, а затем и полной независимости. Эти требования особенно быстро усиливались там, где были сильны исторические и культурные отличия.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и независимость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Грузии, Армении, Молдавии и на Украине появились массовые движения и народные фронты. Они превращали политические требования в уличные акции, которые уже невозможно было игнорировать.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 народные фронты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Литве, Латвии и Эстонии национальные движения стали особенно заметными. Здесь активно использовали государственные символы, проводили митинги и поднимали вопрос о восстановлении независимости.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Прибалтика впереди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 показывал, что союзный центр теряет влияние на республики. Чем сильнее становились местные политические силы, тем труднее было сохранять прежнее устройство страны.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карта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перестройки и распада СССР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 реформы, кризисы и политические решения шаг за шагом изменили судьбу страны.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шли по нарастающей: сначала реформы, затем кризис доверия, а после августовского путча союзное государство перестало существовать.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«Политика перестройки. Распад СССР 1985–1991 гг.»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и неполное информирование о катастрофе усилило сомнения в официальных сообщениях и стало символом необходимости открытости власти.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апреля 1986 года
</a:t>
            </a:r>
            <a:endParaRPr lang="en-US" sz="4807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авария на Чернобыльской АЭС.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на ЧАЭС произошла 26 апреля 1986 года; общеизвестный исторический факт.
</a:t>
            </a:r>
            <a:endParaRPr lang="en-US" sz="1386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в конце 1980-х годов
</a:t>
            </a:r>
            <a:endParaRPr lang="en-US" sz="254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дефицит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обычных товаров всё чаще превращалась в долгий поиск: люди стояли в очередях, откладывали важные дела и заранее узнавали, где «выбросили» нужные продукты или вещи.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 будущее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чувствовали не только бытовые неудобства, но и неуверенность в завтрашнем дне. Разговоры в семьях и на работе всё чаще касались перемен и возможных потерь.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трудности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посёлках чаще возникали перебои с поставками, транспортом и услугами. Старые привычные правила работали всё хуже, а новые механизмы ещё не были отлажены.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 цены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товары появлялись, их стоимость и условия покупки менялись, а зарплаты не всегда успевали за реальными расходами семьи. Это делало планирование жизни особенно трудным.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влияния КПСС и рост самостоятельности республик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 ослаблением партийного контроля республиканские парламенты и местные движения всё чаще принимали собственные решения по важнейшим вопросам.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быстрое падение роли КПСС: политический центр терял влияние, а власть постепенно смещалась к республикам.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динамики влияния КПСС по ходу перестройки, 1985–1991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путч 1991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августа 1991 года по материалам истории перестройки.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Ельцин и сопротивление путчу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Белого дома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Августовская Москва стала центром напряжённого противостояния, когда у здания российского парламента собрались тысячи людей. Борис Ельцин выступил перед сторонниками перемен и призвал не подчиняться действиям ГКЧП. На снимках этого дня особенно заметны поднятые российские флаги и плотная толпа вокруг трибуны.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сопротивления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Ельцина быстро разошлось по стране и стало символом отказа от возвращения к жёсткому порядку. Люди у Белого дома слушали его слова, стоя плечом к плечу, а кадры митинга передавали чувство тревоги, решимости и поддержки демократических изменений.
</a:t>
            </a:r>
            <a:endParaRPr lang="en-US" sz="9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СССР распался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стал результатом не одного события, а накопления проблем, которые усиливали друг друга на протяжении нескольких лет.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экономические и политические трудности: именно они быстрее всего разрушили устойчивость союзного государства.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ключевых причин по материалам темы «Перестройка и распад СССР».
</a:t>
            </a:r>
            <a:endParaRPr lang="en-US" sz="12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СССР на пути к независимости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выход республик из союзного пространства происходил поэтапно и в разное время.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решения приняли балтийские республики, а затем процесс охватил и другие союзные республики, что ускорило распад СССР.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решения республик СССР о суверенитете и независимости, 1990–1991 годы.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Беловежские соглашения и юридический конец СССР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декабря 1991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Беловежской пуще встретились руководители России, Украины и Беларуси. Они обсудили положение в стране после кризиса союзной власти и поиск нового формата отношений между республиками.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соглашения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подписали документ о прекращении существования СССР и создании СНГ. Это стало решением, которое юридически закрепило уже произошедший распад союзной системы.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 декабря 1991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встрече в Алма-Ате к соглашению присоединились другие республики. После этого стало ясно, что единое советское государство окончательно ушло в 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перестройки для страны и общества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получили возможность открыто обсуждать проблемы страны, читать смелые публикации и слышать разные мнения. Это изменило атмосферу в обществе и сделало политику более заметной для всех.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сразу улучшили снабжение и уровень жизни. Наоборот, дефицит, очереди и нестабильность усилили тревогу людей, которые надеялись на быстрые и понятные перемены.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альтернативные кандидаты и публичные дебаты, а решения власти стали чаще обсуждаться на съездах и митингах. Для многих это было первым опытом настоящего политического выбора.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выборы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изменила не только систему управления, но и повседневные привычки, разговоры в семьях и представление о будущем. Для одних это был шанс, для других — тяжёлое испытание.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стране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Перестройка: надежда, кризис и новый этап истории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открыла путь к свободе слова и политическим переменам, но одновременно ускорила кризис старой системы. В результате СССР распался, а его республики начали строить собственное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2026-06-01T06:47:00Z</dcterms:created>
  <dcterms:modified xsi:type="dcterms:W3CDTF">2026-06-01T06:47:00Z</dcterms:modified>
</cp:coreProperties>
</file>