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астрономия изучает методы наблюдения и измерения космоса для понимания Вселенной.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основы практической астрономии
</a:t>
            </a:r>
            <a:endParaRPr lang="en-US" sz="23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мегалитов и древних традиций до современных технологий — астрономия вносила вклад в навигацию, земледелие и календарное время, совершенствуя инструменты от глаз человека до космических аппаратов.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астрономии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практическая астрономия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определения координат небесных тел через разные системы отсчёта позволяют точно ориентироваться на звёздном небе.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времени с помощью наблюдений и создания специализированных инструментов помогает синхронизировать события по астрономическим циклам.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астрономических знаний интегрируется с географией, физикой и компьютерными технологиями для практических задач и исследований.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инструменты астронома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 навигационные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существенно увеличивают объекты Солнечной системы и далеких светил. Секстанты применяются для точных угловых измерений, особенно в морской навигации.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 спектральные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Хронографы фиксируют время астрономических событий с высокой точностью. Спектроскопы анализируют химический состав звезд и планет через их спектральные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астрономические координаты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Азимутальная система определяет направление объекта относительно горизонта через азимут и высоту, что удобно для непосредственного наблюдения.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система использует прямое восхождение и склонение, подобно долготе и широте на земной поверхности, для точного определения положения объекта.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искать и отслеживать небесные объекты без зависимости от местоположения наблюдателя на Земле.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во времени: астрономическое время
</a:t>
            </a:r>
            <a:endParaRPr lang="en-US" sz="26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Истинное солнечное время определяется движением Солнца и традиционно измерялось солнечными часами, отражая реальный солнечный день и сезонные изменения.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солнечное и звёздное время стандартизируют измерения. Использование маятниковых и кварцевых часов улучшило точность фиксации астрономических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количества обсерваторий
</a:t>
            </a:r>
            <a:endParaRPr lang="en-US" sz="281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обсерваторий произошёл во всех регионах, особенно после появления автоматических систем и улучшения технологий.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увлечение астрономией способствовали значительному расширению сети обсерваторий за последние два столетия.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союз, 2024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телескопов: оптические, радиотелескопы, космические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фиксируют видимый свет, позволяя изучать поверхность и детали планет, звёзд и галактик.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улавливают радиоволны, что открывает наблюдения за объектами, невидимыми в оптическом диапазоне, например, пульсарами.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телескопы, такие как Хаббл, избегают атмосферных искажений, обеспечивая высокое качество снимков во всех диапазонах.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примеры включают Very Large Telescope с большими зеркалами и радиообсерваторию Аресибо, обладавшую уникальными возможностями в радионаблюдениях.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объекта и подготовка оборудования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цели наблюдения включает выбор небесного тела и подготовку инструментария. Калибровка приборов необходима для точных и корректных измерений.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координат и учет погодных 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установка телескопа по координатам позволяет заинтересованно следить за объектом. Погодные условия и прозрачность атмосферы влияют на качество наблюдений.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 анализ данных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записываются в астрономический журнал для дальнейшего анализа. Современные программы облегчают обработку и систематизацию собранной информации.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наблюдений: ключевые шаги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269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планет Солнечной системы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параметры планет: расстояние от Солнца, диаметр и число спутников, отражая разнообразие в нашей системе.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спутников планет подчеркивает сложность и уникальность Солнечной 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определения направления на стороны света
</a:t>
            </a:r>
            <a:endParaRPr lang="en-US" sz="219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сторон света по Солнцу основано на восходе и заходе: место его появления на горизонте соответствует востоку, а губа горизонта на закате — западу.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точной ориентации применяют компас, а также ориентируются по характерным созвездиям, связанным с сезонами года, что помогает находить направления даже ночью.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для ориентирования используют Полярную звезду, которая почти точно указывает направление на север, благодаря чему легко определить остальные стороны света.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астрономических наблюдений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наблюдения предполагают наблюдение неба невооружённым глазом или с помощью простых приборов, с записью заметок и построением схем для отслеживания перемещений и явлений.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Фотографические методы обеспечивают долговременную фиксацию объектов и явлений, позволяя создавать архивы изменений для последующего анализа и сравнений.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наблюдения изучают состав небесных тел, анализируя спектры излучения и поглощения для выявления химических элементов и физических условий.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 используют радиотелескопы для получения данных о явлениях и объектах, невидимых в оптическом диапазоне, расширяя горизонты изучения вселенной.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астрономического наблюдения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эффективного и точного проведения астрономических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астрономии для навигации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методы позволили создавать первые точные морские и сухопутные карты, существенно улучшив ориентирование и безопасность в долгих путешествиях и экспедициях.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астролябии и секстанта позволяло точно определять географическую широту и долготу в любых условиях, что обеспечило надёжность навигации до изобретения GPS.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астрономия в жизни современного общества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навигационные системы, включая GPS и ГЛОНАСС, базируются на астрономических измерениях для обеспечения точного определения координат и времени.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системы точного времени, критичные для финансовых операций и коммуникаций, опираются на астрономические стандарты и постоянное обновление данных.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метеорологические спутники используют астрономические технологии для прогнозирования погоды, а развитие космических исследований стимулирует инновации в науке и технике.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экзопланет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двадцать шесть лет после первого открытия экзопланет их число превысило пять тысяч благодаря развитию высокоточных космических телескопов и усовершенствованным методам.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Запуски телескопов Кеплер и TESS привели к резким скачкам в обнаружениях, что демонстрирует значимость технологий в расширении знаний о планетах за пределами Солнечной 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нового кометного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 с помощью доступного телескопа впервые заметил комету, после чего сведения были направлены в международные базы данных, что внесло вклад в изучение космических объектов.
</a:t>
            </a:r>
            <a:endParaRPr lang="en-US" sz="78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технологий в наблюдениях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камеры и программное обеспечение помогают любителям астрономии создавать качественные снимки, которые затем обрабатываются для выявления слабых деталей небесных феноменов.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удалённое управление телескопами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телескопы с функцией автоневоедения позволяют астрономам-любителям эффективно проводить наблюдения и участвовать в научных проектах независимо от местоположения.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астрономия: вклад и возможности
</a:t>
            </a:r>
            <a:endParaRPr lang="en-US" sz="2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трудности в астрономических измерениях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шумы приборов и ошибки при повторных отсчетах координат создают систематические и случайные погрешности, требующие осторожного учета и компенсации.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условия вызывают мерцание и искажения изображений небесных тел, что снижает точность угловых и фотометрических измерений.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городов уменьшает качество наблюдений, делая необходимым проведение серии независимых замеров в разных условиях для повышения надежности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астрономии
</a:t>
            </a:r>
            <a:endParaRPr lang="en-US" sz="2546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телескопы-роботы, управляемые удалённо через интернет, расширяют возможности наблюдений и открывают доступ к астрономическим данным широкой аудитории исследователей.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спектроскопических установок с высоким разрешением и методов искусственного интеллекта позволяет детально изучать строение звёзд и анализировать многомиллионные массивы данных с высокой эффективностью.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астрономия продолжит интегрировать технические инновации и сотрудничество учёных, что будет способствовать новым открытиям и формированию современного научного мировоззрения.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практической астрономии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2026-05-07T23:45:20Z</dcterms:created>
  <dcterms:modified xsi:type="dcterms:W3CDTF">2026-05-07T23:45:20Z</dcterms:modified>
</cp:coreProperties>
</file>