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меняется в речи, сохраняя смысл.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слов помогают точнее передавать смысл, связывать предложения и показывать, кто действует, кому принадлежит предмет и когда происходит событие.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 меняются в русском языке?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форма слова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— это один и тот же языковой знак в разных грамматических вариантах. Меняется окончание или другая часть формы, но общее значение сохраняется.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дом, дома, дому, домом называют один и тот же предмет. Они различаются не смыслом, а числом, падежом или другой грамматической особенностью.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формы слова важно, чтобы правильно выбирать нужный вариант в предложении, точно выражать мысль и не смешивать форму слова с новым словом.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содержит главную часть значения слова. Она помогает узнать, о каком предмете, признаке или действии идёт речь. Поэтому она остаётся общей для разных форм.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 в слове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изменении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 и показывает грамматические признаки. В словах лес, леса, лесом общая часть лес- сохраняется, а окончание помогает увидеть форму слова.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выражают формы слова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 используют свои формы по-разному, поэтому один и тот же признак не одинаково важен для всех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падежные формы: они особенно часто нужны в речи и помогают строить связь между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«Слово и его формы»; данные для диаграммы — учебная обобщающая схема, 2025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существительных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изменяются по числам и падежам: книга, книги, книге, книгой. Эти формы помогают понять, об одном предмете идёт речь или о нескольких.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 роль существительного в предложении: кто действует, что является предметом речи, кому что-то принадлежит. Поэтому окончания у существительных особенно важны.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есть особые формы множественного числа: ученик — ученики, ребёнок — дети. Такие формы нужно запоминать и правильно употреблять.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существительного обычно не меняется, но влияет на формы других слов: прилагательных и глаголов в прошедшем времени. Это помогает словам согласовываться.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короче: готов, готова, готовы. Они тоже помогают передавать значение признака, но чаще употребляются в сказуемом и звучат более сжато.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прилагательных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согласуются с существительными: красный мяч, красная лента, красное яблоко, красные шары. Благодаря этому предмет описывается точнее и естественнее.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прилагательные имеют больше форм, чем краткие. Они изменяются по родам, числам и падежам, подстраиваясь под слово, с которым связаны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разные части речи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какие грамматические признаки чаще всего выражают существительные, прилагательные и глаголы.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зависит от части речи: каждая из них использует свои грамматические признаки для связи и точности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«Слово и его формы»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5306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когда происходит действие: сейчас, раньше или позже. Формы читаю, читал и буду читать помогают точно передать время события.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лица показывают, кто говорит, к кому обращаются или о ком идёт речь. Читаю, читаешь, читает различаются именно по этому признаку.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меняется по числу, а в прошедшем времени единственного числа — ещё и по роду: читал, читала, читало. Это помогает согласовать действие с подлежащим.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род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форму слова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анализа слова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и однокоренные слова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разные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ученик пишет: «лес, леса, лесу, лесом». Смысл слова не меняется: речь всё так же идёт о лесе. Меняются только окончания, чтобы слово подходило к вопросу и месту в 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корень — другое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лесом появляются слова лесной и лесник. Они связаны по смыслу, но называют уже не сам лес, а его признак и человека. На рисунке хорошо видно: суффикс создаёт новое слово, а окончание — форму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формы слова
</a:t>
            </a:r>
            <a:endParaRPr lang="en-US" sz="28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при разборе слов в предложении, когда нужно быстро определить их грамматические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форму слова с однокоренным словом. Значит, сначала важно проверить значение, а затем — окончания и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и типичные ошибки учащихся 5 класса; обобщение по теме урока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375" y="1587500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75" y="1587500"/>
            <a:ext cx="3771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слова в русском языке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1607800" y="1587500"/>
            <a:ext cx="26823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пальто, метро и кофе не склоняются и не спрягаются. У них нет окончаний, которые изменяются по падежам, числам или родам.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587550" y="1587500"/>
            <a:ext cx="26823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таких слов раскрывается через место в тексте и связь с другими словами. Они часто встречаются в речи и помогают точно и кратко выражать мысль.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какая форма требуется по смыслу и по вопросу. Именно падеж и число чаще всего подсказывают, как правильно сказать: нет чего?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форм слова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полезно подобрать образец из надёжного источника или вспомнить уже известную правильную форму. Так легче избежать ошибок в трудных случаях.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стоит уделять сочетаниям с числительными, предлогами и словами, которые требуют определённого падежа. Здесь ошибка сразу делает фразу неточной и неграмотной.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языка помогают выбрать не привычный, а правильный вариант. Чем чаще ученик проверяет форму, тем увереннее он пишет и говорит без лишних 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формы, в которых часто ошибаются
</a:t>
            </a:r>
            <a:endParaRPr lang="en-US" sz="2925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неверные и правильные варианты. Эти формы нужно запоминать и проверять по образцу.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там, где привычная модель не работает. Такие формы лучше запоминать отдельно и регулярно проверять по словарю.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литературного языка, школьная орфоэпическая и грамматическая практика
</a:t>
            </a:r>
            <a:endParaRPr lang="en-US" sz="14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форму слова от нового слова
</a:t>
            </a:r>
            <a:endParaRPr lang="en-US" sz="309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значение, окончания и грамматические признаки слова в предложении.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изменяется чаще всего у разных частей речи
</a:t>
            </a:r>
            <a:endParaRPr lang="en-US" sz="27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для запоминания: чем активнее слово в предложении, тем больше у него грамматических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больше всего изменений, поэтому его формы нужно особенно внимательно проверять. У существительных и прилагательных набор признаков уже и проще.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признаков частей речи в школьном курсе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в тексте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связном рассказе повтор одной и той же основы не выглядит скучно, если меняются формы: книга, книги, книге, книгой. Так текст остаётся точным и не перегруженным одинаковыми словами.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помогают соединять предложения и показывать, о ком или о чём идёт речь. Благодаря этому мысль звучит плавно, а читателю легче следить за содержанием.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слове и его формах
</a:t>
            </a:r>
            <a:endParaRPr lang="en-US" sz="3081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лексическое значение. Оно остаётся тем же, даже если слово меняет форму по числу, падежу, роду, времени или лицу.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окончание чаще всего показывает, в какой форме стоит слово. По нему можно определить грамматические признаки и правильно связать слова в предложении.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подсказывает форму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помогают словам согласовываться и управлять друг другом. Благодаря этому фразы звучат грамотно, а смысл передаётся без лишних повторов.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 речи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форм слова помогает читать внимательнее, писать без ошибок и точнее выражать мысль. Это полезный навык для уроков и повседневной речи.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помогают языку работать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показывает грамматические признаки и помогает строить понятное предложение. Если отличать её от нового слова, легче писать без ошибок и точнее понимать русский язык.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2026-05-22T15:27:17Z</dcterms:created>
  <dcterms:modified xsi:type="dcterms:W3CDTF">2026-05-22T15:27:17Z</dcterms:modified>
</cp:coreProperties>
</file>