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главный ресурс и показатель развития территории
</a:t>
            </a:r>
            <a:endParaRPr lang="en-US" sz="1394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раскрывает потенциал территории через численность, состав и динамику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география населения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показывает, как население связано с природой, хозяйством и уровнем развития стран. Эти процессы объясняют различия в расселении, рождаемости, смертности, старении и качестве жизни на разных территориях.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как базовый демографический показатель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отражает количество людей, постоянно проживающих на территории в определённый момент времени. Это основа для сравнения стран, регионов, городов и сельских районов.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показатель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рассчитывают плотность населения и оценивают степень освоенности территории. В географии этот показатель рассматривают вместе с площадью, природными условиями и хозяйственной специализацией.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она нужна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 жителей влияют рождаемость, смертность и миграция. Эти процессы могут действовать одновременно, усиливая рост населения или, наоборот, приводя к его сокращению.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численность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одинаковая численность населения может означать разные условия развития, если территории отличаются по ресурсам, климату, расселению и экономической активности.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мира с середины XX века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не только увеличение числа жителей, но и переход к более медленным темпам прироста в XXI веке.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ускоренного роста во второй половине XX века мир входит в фазу замедления, хотя абсолютная численность продолжает увеличиваться.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 международным демографическим оценкам, 1950–2025
</a:t>
            </a:r>
            <a:endParaRPr lang="en-US" sz="7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населения и смена поколений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населения означает постоянную смену поколений, при которой общество сохраняет численность и обновляет возрастную структуру. Это один из ключевых процессов демографического развития.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его оценки используют рождаемость, смертность, естественный прирост и суммарный коэффициент рождаемости. Вместе они показывают, насколько население способно к самовоспроизводству.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простого воспроизводства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поколение детей полностью заменяло поколение родителей, в среднем требуется около 2,1 ребёнка на одну женщину. Этот уровень учитывает неравенство полов и детскую смертность.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рождаемость устойчиво ниже необходимого уровня, население постепенно сокращается, стареет и сильнее зависит от миграции для поддержания численности и трудового потенциала.
</a:t>
            </a:r>
            <a:endParaRPr lang="en-US" sz="12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 населения: от рождаемости к итоговой численности
</a:t>
            </a:r>
            <a:endParaRPr lang="en-US" sz="1493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базовым демографическим соотношениям рождаемости, смертности и миграции
</a:t>
            </a:r>
            <a:endParaRPr lang="en-US" sz="10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9725" y="1192786"/>
            <a:ext cx="4284000" cy="7321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9725" y="2121347"/>
            <a:ext cx="4284000" cy="73212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99725" y="3051739"/>
            <a:ext cx="4284000" cy="73212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99725" y="3992161"/>
            <a:ext cx="4284000" cy="73212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четыре стадии изменения населения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1191347"/>
            <a:ext cx="39321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стадия: равновесие традиционного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сельском поселении рождаемость остаётся высокой, но болезни, голод и тяжёлые условия жизни удерживают смертность на том же уровне. Население растёт медленно, а перемены почти незаметны для повседневной жизни.
</a:t>
            </a:r>
            <a:endParaRPr lang="en-US" sz="866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2119909"/>
            <a:ext cx="39321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стадия: 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улучшаются медицина, санитария и питание, смертность начинает снижаться быстрее, чем рождаемость. В деревнях и городах сразу ощущается демографический подъём: становится больше детей, расширяются школы и растёт потребность в жилье.
</a:t>
            </a:r>
            <a:endParaRPr lang="en-US" sz="866" dirty="0"/>
          </a:p>
        </p:txBody>
      </p:sp>
      <p:sp>
        <p:nvSpPr>
          <p:cNvPr id="17" name="Text 4"/>
          <p:cNvSpPr txBox="1"/>
          <p:nvPr/>
        </p:nvSpPr>
        <p:spPr>
          <a:xfrm>
            <a:off x="360000" y="3050302"/>
            <a:ext cx="39321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стадия: замедление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образования, урбанизации и изменения семейных установок семьи начинают заводить меньше детей. Рост населения продолжается, но уже не такими быстрыми темпами, как прежде, и общество постепенно меняет возрастную структуру.
</a:t>
            </a:r>
            <a:endParaRPr lang="en-US" sz="866" dirty="0"/>
          </a:p>
        </p:txBody>
      </p:sp>
      <p:sp>
        <p:nvSpPr>
          <p:cNvPr id="18" name="Text 5"/>
          <p:cNvSpPr txBox="1"/>
          <p:nvPr/>
        </p:nvSpPr>
        <p:spPr>
          <a:xfrm>
            <a:off x="360000" y="3990724"/>
            <a:ext cx="39321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стадия: 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позднем этапе рождаемость и смертность остаются низкими, а численность почти не увеличивается. В городах становится заметнее доля пожилых людей, что меняет спрос на медицину, пенсии и социальные услуги.
</a:t>
            </a:r>
            <a:endParaRPr lang="en-US" sz="8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 и его особенности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младших возрастах обычно немного больше мальчиков, чем девочек. Однако с возрастом соотношение меняется, потому что женщины в среднем живут дольше и реже выбывают из старших возрастных групп.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способна временно изменить соотношение полов в отдельных странах и городах. Если в страну приезжает больше мужчин, возникает заметный дисбаланс в трудоспособном возрасте.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половую структуру влияют войны, условия труда, уровень смертности, качество медицинской помощи и особенности занятости. Поэтому распределение мужчин и женщин отличается не только между странами, но и между регионами.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помогает прогнозировать потребность в рабочих местах, социальной поддержке и медицинских услугах. Для географии это важный показатель, показывающий особенности населения территории.
</a:t>
            </a:r>
            <a:endParaRPr lang="en-US" sz="10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по возрастным группам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половой состав населения по мере старения.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доля женщин увеличивается, а различия между полами становятся наиболее заметны в старшей группе.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возрастно-половая структура населения по международным демографическим оценкам
</a:t>
            </a:r>
            <a:endParaRPr lang="en-US" sz="6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6174" y="1501464"/>
            <a:ext cx="312188" cy="49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10439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57124"/>
            <a:ext cx="470400" cy="376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населения: три ключевые группы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Допроизводительная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дети и подростки, которые ещё не участвуют в экономике. Чем выше их доля, тем больше нагрузка на школы, детские сады и семейные бюджеты.
</a:t>
            </a:r>
            <a:endParaRPr lang="en-US" sz="11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население трудоспособного возраста, обеспечивающее экономическую активность территории. От его численности зависят рынок труда, выпуск продукции и устойчивость социальной системы.
</a:t>
            </a:r>
            <a:endParaRPr lang="en-US" sz="11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Послепроизводительная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относят пожилых людей пенсионного возраста. Рост этой группы усиливает нагрузку на здравоохранение, пенсионное обеспечение и систему социальной поддержки.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пирамида как модель структуры населения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основание, тем выше доля детей и тем больше будущая нагрузка на школы и рынок труда.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пирамиды позволяет быстро оценить тип воспроизводства, возрастную нагрузку и признаки демографических сдвигов.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демографическая схема; данные приведены для наглядной модели возрастно-половой структуры.
</a:t>
            </a:r>
            <a:endParaRPr lang="en-US" sz="5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и стареющее население: два разных демографических сценария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 молодым населением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такая страна обычно выглядит «широкой у основания»: много детей, высокая рождаемость и быстрый естественный прирост. Школы, детские сады и новые рабочие места становятся главными направлениями вложений, а доля пожилых пока относительно невелика.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 стареющим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случае заметнее верхняя часть возрастной структуры: людей старших возрастов больше, чем детей. Это означает рост расходов на медицину и пенсии, а также необходимость поддерживать занятость при сокращении числа молодых работников.
</a:t>
            </a:r>
            <a:endParaRPr lang="en-US" sz="1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 и её значение для экономики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 отражает, сколько детей и пожилых приходится на 100 человек трудоспособного возраста. Чем выше значение, тем сильнее давление на бюджет семьи, школы, больницы и систему социальной поддержки.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зависит не только от общей численности населения, но и от его структуры. Большая доля детей требует вложений в образование, а рост числа пожилых увеличивает расходы на здравоохранение и пенсии.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трудоспособных становится меньше, предприятиям труднее находить работников, а государству — поддерживать экономический рост. Поэтому демографическая нагрузка помогает оценить будущий дефицит кадров и потребность в миграции.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используют при планировании школ, поликлиник, транспорта, жилых районов и пенсионных выплат. Он особенно важен для стран, где численность населения стабильна, но структура быстро стареет.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воспроизводства населения в разных странах мира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воспроизводства зависит от соотношения рождаемости и смертности, а также от стадии демографического перехода.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современного типа означает замедление роста населения и усиление процессов старения.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международным демографическим классификациям и учебным материалам.
</a:t>
            </a:r>
            <a:endParaRPr lang="en-US" sz="6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823675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85533" y="1823675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0958" y="1783240"/>
            <a:ext cx="357600" cy="357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11383" y="1779515"/>
            <a:ext cx="327600" cy="374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рождаемость и смертность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здравоохранения снижает младенческую и общую смертность, увеличивает продолжительность жизни и делает демографическую ситуацию более устойчивой.
</a:t>
            </a:r>
            <a:endParaRPr lang="en-US" sz="979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образования, тем чаще семьи откладывают рождение детей и тем ниже средняя рождаемость, особенно в городах.
</a:t>
            </a:r>
            <a:endParaRPr lang="en-US" sz="988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семьи чаще ограничиваются одним-двумя детьми из-за высокой стоимости жизни, жилья и изменения жизненных установок по сравнению с сельской местностью.
</a:t>
            </a:r>
            <a:endParaRPr lang="en-US" sz="988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питания, санитария, жильё и доходы напрямую влияют на здоровье населения, поэтому при их улучшении смертность обычно снижается быстрее.
</a:t>
            </a:r>
            <a:endParaRPr lang="en-US" sz="988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 отток людей меняют возрастно-половую структуру территории: мигранты часто усиливают долю трудоспособного населения или, наоборот, ускоряют его сокращение.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разных стран и регионов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 сама по себе не гарантирует быстрый рост: решающими остаются смертность, возрастная структура и миграционный баланс.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условных типов территорий показывает, как сочетаются рождаемость, смертность, естественный прирост и старение населения.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 и международные демографические базы данных.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демографическую структуру населения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переписи, текущий учёт, выборочные обследования и регистрация актов гражданского состояния.
</a:t>
            </a:r>
            <a:endParaRPr lang="en-US" sz="9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демографических данных для территории
</a:t>
            </a:r>
            <a:endParaRPr lang="en-US" sz="1677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заранее определить, где понадобятся новые школы, детские сады и дополнительные учебные места. Без этих данных образовательная сеть быстро становится перегруженной.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школ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рождаемости и старения населения позволяют рассчитывать потребность в поликлиниках, больницах и специализированной помощи. Это особенно важно для быстро растущих городов и районов с высокой долей пожилых.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медицины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прогнозы помогают оценить, где появятся новые жилые кварталы, маршруты общественного транспорта и дорожная инфраструктура. Тем самым территориальное планирование становится более точным и экономичным.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 жилья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влияет на объём пенсий, пособий и программ поддержки семей. Поэтому демографические данные используют при расчёте бюджета и оценке будущей нагрузки на социальную сферу.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
</a:t>
            </a:r>
            <a:endParaRPr lang="en-US" sz="9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демографические вызовы мира и России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722850" y="1311375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растёт доля пожилых людей, поэтому увеличиваются расходы на здравоохранение, уход и пенсии, а спрос на рабочую силу становится острее.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722850" y="2005058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рождений ведёт к уменьшению будущих поколений и усиливает проблему замещения работников, особенно там, где семейная политика не успевает за изменениями.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722850" y="2698743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возрастов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государства сталкиваются с избытком молодёжи и безработицей, другие — с дефицитом трудоспособных. Это создаёт разные задачи для образования, рынка труда и социальной сферы.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722850" y="3392432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 способно сглаживать нехватку кадров, но одновременно меняет возрастно-половую структуру территорий и требует точной интеграционной политики.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722850" y="4086127"/>
            <a:ext cx="49074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естественная убыль в ряде регионов, различия в рождаемости между территориями и роль миграции в поддержании численности населения.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 — ключ к пониманию территории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воспроизводство и возрастно-половая структура вместе показывают потенциал территории, её потребности и риски. Именно поэтому демографический анализ необходим для понимания развития общества и планирования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2026-06-03T02:46:29Z</dcterms:created>
  <dcterms:modified xsi:type="dcterms:W3CDTF">2026-06-03T02:46:29Z</dcterms:modified>
</cp:coreProperties>
</file>