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Разноспрягаемые глаголы в 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 особыми личными формами, которые важно знать и правильно писать.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 эту тему в 6 классе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этапе уже изучают спряжение и личные окончания, поэтому важно уметь узнавать необычные глаголы отдельно. Их формы часто встречаются в речи и не всегда подчиняются привычной схеме.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глаголы относятся к разноспрягаемым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31800" y="16313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чаще всего относят глаголы хотеть, бежать и чтить. Именно их формы в разных лицах и числах не совпадают с одной моделью спряжения.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312589" y="16313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дать и есть тоже имеют нестандартные личные формы. В школьной грамматике их выделяют отдельно, потому что они образуют формы не по обычному образцу.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200939" y="16313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постоянно встречаются слова хочу, бежит, чтит, ем и дам. Поэтому такие формы нужно узнавать сразу, не подбирая к ним обычное окончание.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1864524" y="33007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запоминать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общему правилу эти глаголы определяются не всегда, поэтому их формы лучше знать целиком. Это помогает избегать ошибок в упражнениях, диктантах и устной речи.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745313" y="33007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особенность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Разноспрягаемые глаголы сочетают признаки разных типов спряжения. Именно это делает их отдельной и заметной группой среди других глаголов русского языка.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748620"/>
            <a:ext cx="4486275" cy="219035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формы глагола «хотеть»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основные личные формы глагола и их распределение по лицам и числам.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единственного числа напоминают I спряжение, а множественное число не совпадает с обычным образцом. Поэтому глагол «хотеть» относят к разноспрягаемым.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1790031"/>
            <a:ext cx="4376738" cy="21368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формы глагола «бежать»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парадигме сочетаются разные окончания: часть форм ближе к I спряжению, часть — к II. Это и делает глагол «бежать» разноспрягаемым.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форма глагола по лицам и числам в настоящем 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748620"/>
            <a:ext cx="4486275" cy="219035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формы глагола «чтить»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распределяются формы этого книжного глагола.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«чтить» сохраняет значение уважения и памяти, но его окончания распределяются не по одной схеме. Поэтому он относится к особой группе.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разноспрягаемый глагол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сравнении личных форм с образцами I и II спряжения.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хотеть, бежать и чтить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 не отдельные слова, а их распределение по лицам и числам.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глагола свой набор личных форм, и все они сочетают разные модели окончаний. Это подтверждает их разноспрягаемость.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форм через знакомые примеры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Хочу и хочет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говорит: «Я хочу мороженое», форма сразу связывается с понятной ситуацией. Так легче запомнить пару форм хочу — хочет и не ошибиться в окончании.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Бегу и бежит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«Автобус бежит по улице» заметна форма, которую легко узнать в тексте. Сравнение бегу — бежит помогает увидеть смену окончаний в одном глаголе.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255993"/>
            <a:ext cx="5421858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Чту и чтут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«Ребята чтут память героев» показывает книжное слово в важном смысле. Такая опора на смысл помогает запомнить форму и правильно написать её в диктанте.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«есть» и «дать» как особые случаи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их учить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повторять формы парами и группами: ем — ест, дам — даст. Так проще запомнить написание и уверенно использовать слова в речи и на письме.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 выделяют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считают особыми, потому что их личные формы нельзя объяснить одной простой схемой. Школьнику важно узнавать их сразу по целому ряду форм.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«есть»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этого глагола формы ем, ешь, ест, едим, едите, едят. Они не складываются в обычную схему спряжения и поэтому запоминаются отдельно.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«дать»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дам, дашь, даст, дадим, дадите, дадут тоже не совпадают с привычным образцом. В них заметны старые языковые особенности, сохранившиеся до наших дней.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695597"/>
            <a:ext cx="375900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695597"/>
            <a:ext cx="37560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35548"/>
            <a:ext cx="375600" cy="3338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1108" y="3214682"/>
            <a:ext cx="28170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разноспрягаемые глаголы отличаются от исключений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на всю парадигму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исключения запоминают как трудные формы внутри одного спряжения. Разноспрягаемые глаголы проверяют целиком: в разных лицах и числах у них встречаются окончания двух образцов.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смешиваются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таких глаголов не одна схема, а сочетание признаков I и II спряжения. Именно поэтому формы одного и того же слова могут выглядеть по-разному.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Отдельная школьная группа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учебной грамматике разноспрягаемые глаголы выделяют отдельно, потому что их нельзя уверенно определить по одному окончанию. Нужен анализ всей системы личных форм.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избежать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узнаёт эту особенность, ему легче правильно писать слова и не подбирать к ним неподходящий шаблон спряжения по аналогии с другими глаголами.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окончания в личной форме глагола
</a:t>
            </a:r>
            <a:pPr algn="l" indent="0" marL="0">
              <a:lnSpc>
                <a:spcPct val="80000"/>
              </a:lnSpc>
              <a:buNone/>
            </a:pPr>
            <a:r>
              <a:rPr lang="en-US" sz="7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школьному правилу проверки личных окончаний глагола в настоящем и простом будущем времени.
</a:t>
            </a:r>
            <a:endParaRPr lang="en-US" sz="273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окончания двух спряжений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разноспрягаемые глаголы не укладываются в одну простую схему и требуют запоминания по личным формам.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трёх глаголов заметно смешение моделей спряжения, поэтому их удобно учить целыми рядами форм, а не по отдельным окончаниям.
</a:t>
            </a:r>
            <a:endParaRPr lang="en-US" sz="11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написании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Подмена окончаний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возникает, когда к слову механически подставляют привычное окончание. Так появляются формы вроде хотю или бежеш, хотя они не соответствуют литературной норме.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разговорной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дети иногда слышат сокращённые или искажённые формы и переносят их на письмо. Из-за этого правильный вариант легко заменяется похожим, но неверным.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278043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с обычными глаголами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формы кажутся похожими на глаголы I или II спряжения, поэтому ученик выбирает знакомый образец. Но у разноспрягаемых слов нужно проверять весь ряд форм.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67014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записью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 писать ответ, полезно мысленно назвать несколько личных форм сразу. Если окончания не совпадают с одной схемой, значит, слово относится к особой группе.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237359"/>
            <a:ext cx="4376738" cy="1242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обычного и разноспрягаемого глагола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читать следует одной схеме спряжения, а хотеть объединяет признаки двух моделей. Это и есть главное отличие разноспрягаемых глаголов.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один глагол изменяется по устойчивой модели, а другой сочетает разные окончания в пределах одной парадигмы.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 этих глаголов необычная история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древних форм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личные формы сохранились из более старых этапов развития языка. Поэтому современное спряжение этих глаголов не совпадает с привычной для школьников схемой.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31799" y="3286595"/>
            <a:ext cx="5299949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памятниками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рукописи и древние тексты помогают понять, почему такие глаголы выглядят необычно. История языка объясняет их особенности лучше, чем простое заучивание.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язык упростил многие модели, но отдельные слова удержали старые окончания. Из-за этого рядом существуют формы, похожие на разные типы спряжения.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правильные формы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Связывать со смыслом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вспоминать короткую ситуацию: человек хочет, автобус бежит, люди чтут память. Когда грамматика связана с образом, правильная форма удерживается намного легче.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Произносить вслух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проговаривать формы вслух несколько раз, они запоминаются не только зрительно, но и на слух. Это помогает на уроке, в диктанте и при проверке тетради.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 рядами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повторять формы сразу цепочкой: хочу, хочешь, хочет; бегу, бежишь, бежит; чту, чтишь, чтит. Так легче заметить закономерность и не перепутать окончания.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лица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выделять формы первого, второго и третьего лица единственного числа. Именно в них различия между глаголами видны лучше всего и быстрее закрепляются в памяти.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частотные формы в речи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встречаются и в разговоре, и в учебных текстах, поэтому ошибки в них сразу заметны учителю и самому ученику.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и школьная практика употребления; частотность показана условно для наглядности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слово используется, тем важнее знать его точную форму без колебаний. Особенно это касается форм, которые трудно проверить по обычному образцу.
</a:t>
            </a:r>
            <a:endParaRPr lang="en-US" sz="105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 знаний по теме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группу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Назови, какие из предложенных глаголов относятся к разноспрягаемым: хотеть, бежать, чтить. Для ответа достаточно вспомнить их личные формы и сравнить окончания.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особые случаи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проверь слова дать и есть. У них формы тоже не подчиняются обычной модели, поэтому они требуют запоминания целыми рядами.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278043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 обычные глаголы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с глаголами читать и петь. Они изменяются по одной схеме, поэтому помогают увидеть разницу между обычным спряжением и особой группой.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67014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ряду личных форм смешиваются окончания I и II спряжения, перед тобой разноспрягаемый глагол. Такой вывод нужно уметь делать быстро и уверенно.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Разноспрягаемые глаголы: главное, что нужно 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Разноспрягаемые глаголы выделяются тем, что их личные формы сочетают признаки двух спряжений. Если знать их ряды, легче писать без ошибок и уверенно разбирать любые задания.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2026-05-28T05:34:59Z</dcterms:created>
  <dcterms:modified xsi:type="dcterms:W3CDTF">2026-05-28T05:34:59Z</dcterms:modified>
</cp:coreProperties>
</file>