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Розоцветные: знакомство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семейство с красивыми цветами и вкусными плодами.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розоцветных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появились около 35 миллионов лет назад и насчитывают более 3000 видов, распространённых почти повсеместно, кроме Антарктиды. Наибольшее разнообразие встречается в умеренных зонах Северного полушария.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ключевые виды розоцветных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относится к двудольным и включает свыше 90 родов с разнообразием около 3000 видов по всему миру.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представлены примерно 150 видами, вишни — около 250, яблони — около 30, а также груши, малина и клубника.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представители важны для сельского хозяйства и культуры благодаря своим съедобным плодам и декоративным качествам.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дополнение к плодовым и декоративным видам, розоцветные включают орешки, шиповник и миндаль, широко используемые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растений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включают деревья, кустарники и травы с характерными сложными листьями — пальчато-сложными или перистыми. Такая лиственная структура помогает легко узнать семейство.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розоцветных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их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чаще пятичленные с двойным околоцветником и яркой окраской: белой, розовой, красной, а порой жёлтой. Часто они источают приятный аромат, привлекающий опылителей.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горные склоны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розоцветные широко распространены в лесах и на горных склонах. Здесь они находят оптимальные условия для роста и активно опыляются местными насекомыми.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берега водоёмов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и берегах рек эти растения создают живописные заросли. Многие из них образуют ценные пищевые ресурсы для диких животных и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парки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виды культивируются в городских парках и частных садах, благодаря чему розоцветные украшают ландшафт и приносят вкусные плоды хозяевам.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 обитания розоцветных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цветка розоцветных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обычно правильно симметричные, с пятью лепестками и чашелистиками, что является отличительной чертой этого семейства.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 двойной, включает множество тычинок, иногда более 200, что способствует успешному опылению насекомыми.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Плодники могут быть одиночными или многочисленными; опыление чаще пчёлами и мухами обеспечивает плодоношение.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 розоцветных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 твёрдой косточкой внутри, например вишня и слива, сочные и питают многих животных и человека.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Орешек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твёрдые плоды с одним семенем, как у шиповника, часто используются в лечебных целях.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сочные плоды с множественными семенами, как малина и ежевика, ценятся за вкус и питательные свойства.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вид плода, сформированный из цветоложа, характерен для яблони и груши; сочные и вкусные плоды.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и шиповник: украшение и польза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выращивают ради их изящного внешнего вида и символического значения, они широко используются в букетах и озеленении городских пространств.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популярен не только декоративно, но и как источник витаминов, особенно для приготовления полезных отваров и чайных смесей.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родов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многочисленные роды — вишня и роза, что отражает их широкое распространение и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позволяет использовать розоцветные в различных сферах — от питания до декоративного садоводства.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данные и справочники,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мг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содержится в 100 г плодов шиповника, что делает его лидером по содержанию витамина С среди розоцветных.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выделяется высоким уровнем витамина С, поддерживая иммунитет и общее здоровье.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химического состава пищевых продуктов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 содержанию витамина С в плодах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приведено содержание витамина С в популярных плодах розоцветных (мг на 100 г продукта). Это позволяет оценить пищевую ценность и польза каждого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выделяется высокой концентрацией витамина С, делая его ценным источником этого элемента для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Справочник химического состава пищевых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съедобные представители семейства розоцветных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груши — основные источники клетчатки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груши широко используются в рационе благодаря высокому содержанию пищевых волокон и витаминов. Их едят свежими, а также применяют в выпечке и напитках.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Вишня и слива — вкусные летние ягоды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плоды обладают сочной мякотью и насыщенным вкусом. Их добавляют в варенья, компоты и десерты, что делает их популярными во многих кухнях мира.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Малина и клубника — ароматные лакомства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Малина и клубника известны своим ярким ароматом и содержанием антиоксидантов. Их часто едят свежими и используют для приготовления джемов и напитков.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в кулинарии разных народов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плодов малины, клубники и шиповника готовят разнообразные варенья, конфитюры и компоты, которые ценятся за натуральный вкус и полезные свойства.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груши используются как основа для пирогов, десертов и выпечки, придавая блюдам сладость и сочность, а также богаты пищевыми волокнами.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Вишня и слива входят в состав мармелада и пастилы, их плоды превращают в морсы и напитки, которые популярны в летний и зимний сезоны.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этих фруктов консервируют и замораживают, что позволяет сохранять их питательные качества и вкусовые характеристики на длительное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розоцветных в медицине и народной практике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широко применяется для укрепления иммунитета: из его плодов заваривают витаминные чаи, которые помогают бороться с простудами и авитаминозом.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малины и боярышника используют при лечении респираторных заболеваний и для улучшения сердечной деятельности благодаря их противовоспалительным и сосудорасширяющим свойствам.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рекомендуются при желудочных расстройствах и проблемах с сердечно-сосудистой системой, они способствуют общему укреплению здоровья и нормализации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розоцветных в природе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розоцветных являются важным источником нектара и пыльцы для разнообразных опылителей, включая пчёл, бабочек и жуков, тем самым поддерживая процессы опыления и плодоношения.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деревья этого семейства создают среду обитания для птиц и мелких животных, способствуя сохранению биологического разнообразия и стабильности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яблони: от семени к плодоношению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яблони с учётом климатических условий и сезонных изменений.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розоцветных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айнское яблоко, встречаются исключительно в ограниченных регионах, что делает их уникальными представителями флоры своих мест обитания.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формы розоцветных обладают необычной окраской листьев и цветков, расширяя возможности их использования в озеленении и ландшафтном дизайне.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как дикие, так и окультуренные растения, что позволяет интегрировать его представителей в сельское хозяйство и природоохранные проекты.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как символ любви и красоты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роза ассоциируется с любовью и прекрасным чувством. Она часто встречается в произведениях поэзии и живописи, а также украшает народные сказки.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розы в геральдике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Англии, Болгарии и Португалии украшают изображения роз, подчёркивая их историческое и культурное значение в национальной символике этих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в архитектуре и декоративно-прикладном искусстве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 мотивы роз широко применяются в оформлении зданий, мебели и текстиля, придавая им изысканность и подчеркивая природную красоту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и другие розоцветные в культуре и искусстве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значение селекции розоцветных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открывать новые виды розоцветных, изучая их разнообразие для сохранения в природе и расширения научных знаний о семействах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на выведение сортов с устойчивостью к распространённым болезням, что снижает необходимость в химической защите и повышает урожайность.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сортов с улучшенными вкусовыми и товарными качествами позволяет увеличить коммерческую привлекательность и расширить использование плодов.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помогают сохранить редкие и исчезающие виды, способствуя поддержанию биологического разнообразия и экосистемной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Розоцветные: богатство природы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объединяют эстетическую красоту, пользу для здоровья и значимость для экологии. Они играют ключевую роль в жизни человека, поддерживая природу и культуру во всем мире.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2026-05-09T10:27:55Z</dcterms:created>
  <dcterms:modified xsi:type="dcterms:W3CDTF">2026-05-09T10:27:55Z</dcterms:modified>
</cp:coreProperties>
</file>