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на множители: несколько приёмов вместе
</a:t>
            </a:r>
            <a:endParaRPr lang="en-US" sz="2746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как сочетать приёмы разложения.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многочленов помогает упрощать выражения, сокращать дроби и решать уравнения. Важно уметь не только применять формулы, но и замечать, какой способ подходит первым, а какой — следующим, чтобы не усложнять запись.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разложение нужно на практике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162" y="1225603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3306" y="1225603"/>
            <a:ext cx="301388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4675" y="3638866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0050" y="3638866"/>
            <a:ext cx="267900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7931" y="2447589"/>
            <a:ext cx="301388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приёмы разложения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число, букву или выражение, которое есть в каждом слагаемом. Вынесение общего множителя сразу сокращает запись и часто показывает скрытую структуру многочлена.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слагаемых несколько, их объединяют попарно так, чтобы в каждой группе появился одинаковый множитель. Затем выделяют общую скобку и продолжают разложение дальше.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суммы и квадрат разности помогают быстро распознавать знакомую структуру. Они особенно полезны, когда многочлен уже записан в близком к формуле виде.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двучлена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степени высокие, выражение иногда удобно временно обозначить одной буквой. Тогда многочлен становится проще и его можно разложить как обычный, а затем вернуть исходную переменную.
</a:t>
            </a:r>
            <a:endParaRPr lang="en-US" sz="989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можно представить как разность двух квадратов, применяют формулу a² − b² = (a − b) (a + b). Это один из самых узнаваемых и полезных случаев.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цепочка приёмов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часто делает многочлен короче и понятнее. После вынесения общего множителя становятся заметны новые скобки, в которых уже можно увидеть знакомую формулу или удобную группировку.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общий множитель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выражение упрощено, применяют ещё один способ: группировку, разность квадратов или другую формулу. Так один шаг подготавливает следующий и ведёт к полному разложению.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 — следующий приём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записи 2x³ − 8x сначала выносят 2x, затем получают 2x(x² − 4). После этого используется разность квадратов: 2x(x − 2) (x + 2).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схеме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полезно показывать переходы стрелками: от исходного многочлена к промежуточной записи и далее к произведению множителей. Это делает цепочку приёмов наглядной и понятной.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помогают видеть ход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разложения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проверок помогает подобрать подходящий приём и не пропустить более простой шаг.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множитель как первый шаг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270625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Проверяют, есть ли одинаковый числовой, буквенный или смешанный множитель во всех слагаемых. Даже небольшой общий множитель полезен: он делает выражение короче и открывает дальнейшее разложение.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624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общий элемент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28750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общий множитель не вынести сразу, позже можно не заметить знакомую структуру. Поэтому этот шаг часто выполняют первым, прежде чем искать формулу или группировку.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328749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пропустить продолжение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3299688" y="2592950"/>
            <a:ext cx="25452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6x² + 9x общий множитель равен 3x. После вынесения получается 3x(2x + 3), и исходная запись становится проще для следующих действий.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299687" y="2254700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Вынести множитель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слагаемых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она нужна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особенно удобна, если в многочлене четыре или больше слагаемых. Тогда можно разбить выражение на пары так, чтобы в каждой части появился общий множитель.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разложения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x³ + 2x² − x − 2 удобно сначала объединить первые два и последние два слагаемых. Получается x²(x + 2) − 1(x + 2), а затем (x² − 1) (x + 2).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одинаковую скобку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вынесения множителя в каждой группе внимательно сравнивают скобки. Если они одинаковые, можно записать их один раз и получить новое произведение множителей.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приёмы встречаются чаще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структура темы и типовые школьные примеры, 7 класс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один приём нередко подводит к другому: сначала упрощение, затем более точное разложение. Это особенно заметно в задачах с несколькими шагами.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полезны общий множитель и формулы сокращённого умножения; группировка идёт рядом, а замена переменной нужна в более сложных случаях.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 квадратов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Узнать вид выражения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можно представить как разность двух квадратов, его удобно раскладывать по формуле a² − b² = (a − b) (a + b). Главное — заметить подходящую форму.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формулу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4x² − 25 сначала записывают 4x² как (2x)², а 25 — как 5². После этого сразу получается (2x − 5) (2x + 5).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Комбинировать с другими приёмами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 формулы нужно ещё добраться: сначала вынести множитель или преобразовать запись. Тогда разность квадратов становится следующим шагом в общей цепочке разложения.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Помнить о знаках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записи пары множителей легко ошибиться в знаках. Полезно проверить результат обратным умножением, чтобы убедиться, что получена именно исходная разность.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сокращённого умножения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самые нужные формулы и помогает быстро узнавать знакомую структуру многочлена.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позволяют сразу распознавать структуру записи и быстрее находить множители без длинных преобразований.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сокращённого умножения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Квадратный трёхчлен и подбор чисел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Узнаём форму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проверяют, можно ли представить многочлен как квадратный трёхчлен вида ax^2 + bx + c. Такая запись подсказывает, что разложение можно искать через подбор подходящих чисел.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Ищем пару чисел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коэффициентов b и c подбирают два числа, которые в сумме дают b, а в произведении — c. Например, для x^2 + 5x + 6 подходят 2 и 3.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Записываем множители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подбора трёхчлен раскладывают на два двучлена: x^2 + 5x + 6 = (x + 2) (x + 3). Если сразу не получается, сначала помогают общий множитель или группировка.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Замена переменной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0625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многочлене встречается одна и та же степень, удобно заменить её одной буквой. Так выражение становится короче и легче напоминает уже знакомую формулу, которую можно применить без лишних вычислений.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70624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повторяющийся фрагмент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28800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разложение по новой букве найдено, выполняют обратную подстановку. Важно не забыть заменить t обратно на x^2, чтобы получить ответ в исходном виде и не потерять смысл преобразования.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328799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Вернуться к исходной переменной
</a:t>
            </a:r>
            <a:endParaRPr lang="en-US" sz="1240" dirty="0"/>
          </a:p>
        </p:txBody>
      </p:sp>
      <p:sp>
        <p:nvSpPr>
          <p:cNvPr id="14" name="Text 6"/>
          <p:cNvSpPr txBox="1"/>
          <p:nvPr/>
        </p:nvSpPr>
        <p:spPr>
          <a:xfrm>
            <a:off x="3299713" y="3875925"/>
            <a:ext cx="2545200" cy="9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замены переменной многочлен часто превращается в обычный квадратный трёхчлен. Его раскладывают привычным способом, находя два числа или используя формулу разности квадратов, если структура сразу узнаётся.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299712" y="3537675"/>
            <a:ext cx="2545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Разложить по новой букве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комбинированном разложении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ошибок при выполнении упражнений по теме «Разложение многочленов на множители».
</a:t>
            </a:r>
            <a:endParaRPr lang="en-US" sz="709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не в самой идее, а в переходах между шагами: в скобках, знаках и повторной проверке результата.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проблемы связаны с первым и последним шагом: неверный множитель и незавершённое разложение встречаются чаще всего.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разложения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результата после комбинированного разложения многочлена.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двумя приёмами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общий множитель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2x^3 — 8x у всех слагаемых есть общий множитель 2x. Его выносят за скобки, чтобы сделать запись короче и увидеть более простую структуру многочлена.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Узнаём разность квадратов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первого шага получается 2x(x^2 — 4). В скобках видна разность квадратов, поэтому применяют формулу a^2 — b^2 = (a — b) (a + b) и продолжают разложение.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ответ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запись: 2x(x — 2) (x + 2). Пример показывает, что один приём часто подготавливает следующий, а без первого шага нужная формула может быть не сразу заметна.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6733" y="1340425"/>
            <a:ext cx="521053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разбор одного многочлена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типового примера по теме комбинированного разложения многочленов.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одно выражение последовательно превращается в произведение нескольких множителей.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выделяется общая скобка, затем используется формула разности квадратов. Такой порядок делает разложение понятным и коротким.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выбора приёмов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общий множитель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проверки, нельзя ли вынести общий множитель из всех слагаемых. Этот шаг самый простой и часто сразу делает многочлен короче, а дальнейшие преобразования — удобнее.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группировка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слагаемых четыре или больше, удобно попробовать объединить их попарно. После вынесения общих множителей в группах ищут одинаковую скобку, которая позволяет продолжить разложение.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знакомая формула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структура стала проще, проверяют, не похожа ли запись на разность квадратов, квадрат суммы или разности, сумму или разность кубов. Такие формулы помогают быстро завершить разложение.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 — замена переменной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многочлен содержит высокие степени и напоминает знакомый вид, используют замену переменной. Этот приём применяют после предварительного упрощения, чтобы не запутаться в вычислениях.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шагов требуется в задачах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заданий по теме «Разложение многочленов на множители».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выражение, тем важнее не спешить: сначала увидеть структуру, а потом выбрать подходящий приём и проверить результат.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задачи решаются за два шага, но в более трудных примерах требуется три последовательных преобразования.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дробь можно сократить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заметить общий множитель в числителе и знаменателе. Тогда дробь можно сократить без лишних вычислений, а выражение становится проще и аккуратнее. Этот приём особенно полезен при работе с буквенными дробями, где видна общая часть.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уравнение распадается на 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записано в виде произведения, удобно применить правило нуля произведения. Тогда достаточно понять, при каком значении каждая скобка обращается в ноль. Так сложная запись превращается в несколько простых случаев, которые легче проверить.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упростить выражение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часто открывает скрытую структуру многочлена и делает выражение короче. После этого проще сравнивать выражения, выполнять преобразования и замечать знакомые формулы. Именно поэтому этот приём постоянно встречается в алгебре.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разложение на множители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многочлена на множители чаще всего строится как цепочка приёмов: общий множитель, группировка, формула, замена переменной. Главное — видеть структуру и обязательно проверять полученный ответ.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урока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2026-05-29T14:43:08Z</dcterms:created>
  <dcterms:modified xsi:type="dcterms:W3CDTF">2026-05-29T14:43:08Z</dcterms:modified>
</cp:coreProperties>
</file>