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по местным признакам: как найти направление без компаса
</a:t>
            </a:r>
            <a:pPr algn="l" indent="0" marL="0">
              <a:lnSpc>
                <a:spcPct val="100000"/>
              </a:lnSpc>
              <a:buNone/>
            </a:pPr>
            <a:r>
              <a:rPr lang="en-US" sz="1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Научитесь находить стороны горизонта по наблюдениям вокруг вас.
</a:t>
            </a:r>
            <a:endParaRPr lang="en-US" sz="3945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признаки — это всё, что подсказывает направление: Солнце, тени, деревья, снег, звёзды, дороги и здания. Их точность зависит от погоды, времени суток, сезона и внимательности наблюдателя.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ориентироваться на местности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Север, юг, запад и восток — основные направления, по которым строится любое ориентирование на местности. Без их понимания невозможно точно описать положение предметов вокруг.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Восход Солнца связан с востоком, а закат — с западом. Эти связи особенно заметны на открытом участке и помогают быстро сориентироваться без приборов.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Северном полушарии в полдень Солнце находится выше всего примерно в южной части неба. Поэтому тени в это время самые короткие и особенно полезны для проверки направления.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горизонта и главные ориентиры
</a:t>
            </a:r>
            <a:endParaRPr lang="en-US" sz="31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направление по Солнцу и тени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по положению Солнца в течение дня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как простой природный указатель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Поставьте палку, найдите заметный неподвижный предмет и понаблюдайте за тенью несколько раз в течение дня. Её направление покажет, где находится Солнце, а значит, поможет определить стороны горизонта.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такого наблюдения нужна ровная поверхность и ясная погода. Самая короткая тень бывает около полудня, а её линия особенно полезна, если нужно быстро проверить направление на открытом месте.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даёт сравнение нескольких деревьев сразу. Если у одного ствола мох заметен, а у другого нет, вывод нужно ещё раз проверить по Солнцу, тени или рельефу.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 и лишайники чаще заметны с северной стороны ствола, потому что там меньше солнца и дольше держится влага. Этот признак удобен в лесу и у отдельно стоящих деревьев.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открытом участке, в очень сыром лесу или на старых толстых стволах такой ориентир может работать хуже. Поэтому его нельзя считать точным без проверки другими признаками.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Мох, лишайники и влажные стороны деревьев
</a:t>
            </a:r>
            <a:endParaRPr lang="en-US" sz="2841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6927" y="1479875"/>
            <a:ext cx="492424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деревьев, почвы и их надёжность
</a:t>
            </a:r>
            <a:endParaRPr lang="en-US" sz="3016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какие признаки чаще всего помогают, а где они требуют осторожности.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признаки полезны только как подсказки. Для уверенного вывода их нужно сверять между собой и с более надёжными ориентирами.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 ориентированию на местности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муравейников более пологая сторона нередко обращена к югу, потому что там теплее. Но форма муравейника зависит и от ветра, поэтому этот признак нельзя принимать без проверки.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Муравейники и крона деревьев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Крона дерева на открытом месте часто кажется гуще с южной стороны, где больше света. В лесу такой признак заметен хуже, поэтому его используют только как предварительную подсказку.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разных местных признаков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условия могут резко менять полезность одного и того же ориентира: облачность, сезон и густота леса часто важнее привычного правила.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устойчивые ориентиры — Солнце, тени и Полярная звезда. Остальные признаки лучше использовать только в сочетании с ними.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признаков ориентирования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5344" y="2529223"/>
            <a:ext cx="25650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49378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по звёздам ночью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ночные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и яркие звёзды тоже помогают, но их положение меняется заметнее. Поэтому они полезны как подсказка, а не как единственный способ определить север.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звезда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почти точно показывает направление на север и удобна как главный ночной ориентир. Лучше всего искать её в ясную погоду, когда не мешают облака и дымка.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Медведица
</a:t>
            </a:r>
            <a:pPr algn="ctr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две крайние звезды ковша, мысленно продолжите линию между ними и отложите это расстояние примерно пять раз. Так можно выйти к Полярной звезде.
</a:t>
            </a:r>
            <a:endParaRPr lang="en-US" sz="155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полезно смотреть, где снег тает быстрее: на солнечных участках он становится рыхлее раньше, а в тени дольше остаётся плотным и белым.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лёд и следы ветра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Сугробы и снежные надувы нередко собираются с подветренной стороны, поэтому их форма помогает понять, откуда чаще дует ветер в данной местности.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Наледь и лёд на водоёмах сохраняются дольше там, где меньше солнца и тепла, особенно у берегов, обращённых к северу или закрытых рельефом.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признаки лучше всего заметны в морозную ясную погоду, когда поверхность снега и льда не скрыта мокрым снегом, дождём или метелью.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местных признаков шаг за шагом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наблюдений: от нескольких ориентиров к проверке условий и уточнению вывода.
</a:t>
            </a:r>
            <a:endParaRPr lang="en-US" sz="2938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Рельеф, склоны и водоёмы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склон
</a:t>
            </a:r>
            <a:pPr algn="ctr" indent="0" marL="0">
              <a:lnSpc>
                <a:spcPct val="100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южной стороне холма снег сходит раньше, а земля быстрее подсыхает. Склон выглядит светлее и теплее, чем противоположный, особенно в ясный день и на открытом месте.
</a:t>
            </a:r>
            <a:endParaRPr lang="en-US" sz="1519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овраг как подсказка
</a:t>
            </a:r>
            <a:pPr algn="ctr" indent="0" marL="0">
              <a:lnSpc>
                <a:spcPct val="100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реки или линия оврага сами по себе не показывают стороны света, но помогают заметить общий рельеф. Если рядом есть склон, тень и направление таяния снега, ориентир становится надёжнее.
</a:t>
            </a:r>
            <a:endParaRPr lang="en-US" sz="151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175" y="1736750"/>
            <a:ext cx="25650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57750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5850" y="1736750"/>
            <a:ext cx="2992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1250" y="1757750"/>
            <a:ext cx="337500" cy="30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ориентиры рядом с человеком
</a:t>
            </a:r>
            <a:endParaRPr lang="en-US" sz="2706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здания и кварталы помогают понять расположение улиц, если местность знакома или есть схема района. Особенно полезны заметные углы, башни и длинные фасады.
</a:t>
            </a:r>
            <a:endParaRPr lang="en-US" sz="1168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знаки, перекрёстки и мосты дают быстрые ориентиры в городе и у трасс. Они удобны, когда нужно соотнести маршрут с картой или планом.
</a:t>
            </a:r>
            <a:endParaRPr lang="en-US" sz="1277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электропередачи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Опоры и провода часто тянутся вдоль дороги или через открытое пространство. По ним можно уточнить направление движения, но только вместе с другими признаками.
</a:t>
            </a:r>
            <a:endParaRPr lang="en-US" sz="1140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проверить вывод и не запутаться в знакомом районе. Она особенно полезна там, где природные признаки слабее видны из-за тумана, леса или застройки.
</a:t>
            </a:r>
            <a:endParaRPr lang="en-US" sz="118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признаки по сезонам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ориентиры работают почти круглый год, а другие становятся заметными только в определённое время. Поэтому сезон всегда нужно учитывать заранее.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заметные признаки меняются по сезону, но лучше всего сочетать постоянные и сезонные ориентиры. Это снижает риск ошибки.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учебных наблюдений по теме ориентирования; без привязки к конкретной дате.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3467" y="1479875"/>
            <a:ext cx="397116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по условиям использования
</a:t>
            </a:r>
            <a:endParaRPr lang="en-US" sz="261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понять, когда признак полезен, а когда требует дополнительной проверки.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спокойнее и яснее условия, тем надёжнее отдельный признак. В сложной обстановке нужно обязательно сравнивать несколько ориентиров.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правил ориентирования по местным признакам.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ориентировании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почему один признак без проверки может привести к неверному выводу.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в походе и на экскурсии
</a:t>
            </a:r>
            <a:endParaRPr lang="en-US" sz="2569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два признака, которые совпадают по направлению. Это может быть Солнце и тень, Полярная звезда и тропа, или рельеф и заметный ориентир.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28188" y="1567000"/>
            <a:ext cx="2192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Сверка с местностью
</a:t>
            </a:r>
            <a:pPr algn="r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сравнивают с картой, дорогой, рекой, зданием или другим заметным объектом. Если признаки расходятся, ищут дополнительное подтверждение.
</a:t>
            </a:r>
            <a:endParaRPr lang="en-US" sz="1330" dirty="0"/>
          </a:p>
        </p:txBody>
      </p:sp>
      <p:sp>
        <p:nvSpPr>
          <p:cNvPr id="12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сомнении возвращаются к последнему надёжному ориентиру и повторяют проверку. Такой порядок особенно полезен на экскурсии и в незнакомом походе.
</a:t>
            </a:r>
            <a:endParaRPr lang="en-US" sz="1382" dirty="0"/>
          </a:p>
        </p:txBody>
      </p:sp>
      <p:sp>
        <p:nvSpPr>
          <p:cNvPr id="13" name="Text 5"/>
          <p:cNvSpPr txBox="1"/>
          <p:nvPr/>
        </p:nvSpPr>
        <p:spPr>
          <a:xfrm>
            <a:off x="2808250" y="38349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пути
</a:t>
            </a:r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поворота и перехода через лес, овраг или поле направление проверяют заново. Короткая остановка занимает мало времени, но помогает не сбиться.
</a:t>
            </a:r>
            <a:endParaRPr lang="en-US" sz="13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подходящий ориентир в разных условиях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местности важнее привычки: в одном случае точнее солнце, в другом — звёзды, снег или карта. Сначала смотрят вокруг, потом выбирают способ.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Подходящий ориентир зависит от погоды, времени суток и местности. Универсального признака нет, поэтому лучше иметь запасной вариант проверки.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схемы выбора ориентиров по условиям наблюдения.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признаки помогают, когда их используют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даёт не один заметный признак, а их сравнение. Если наблюдать Солнце, тени, звёзды и особенности местности, можно уверенно определить направление даже без компаса.
</a:t>
            </a:r>
            <a:endParaRPr lang="en-US" sz="35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2026-05-20T22:28:50Z</dcterms:created>
  <dcterms:modified xsi:type="dcterms:W3CDTF">2026-05-20T22:28:50Z</dcterms:modified>
</cp:coreProperties>
</file>