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294300"/>
            <a:ext cx="685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Становление средневековой Европы: ключевые темы и этапы
</a:t>
            </a:r>
            <a:endParaRPr lang="en-US" sz="3302" dirty="0"/>
          </a:p>
        </p:txBody>
      </p:sp>
      <p:sp>
        <p:nvSpPr>
          <p:cNvPr id="4" name="Text 1"/>
          <p:cNvSpPr txBox="1"/>
          <p:nvPr/>
        </p:nvSpPr>
        <p:spPr>
          <a:xfrm>
            <a:off x="5379725" y="2956550"/>
            <a:ext cx="3584100" cy="14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античности к Средневековью: основные процессы формирования европейской цивилизации.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5380042" y="4674300"/>
            <a:ext cx="35841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после падения Рима: начало новой эры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476 года Европа разделилась на варварские королевства, ослабли города и сельское хозяйство. В это время начинается распространение христианства и формирование новых политических структур.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Франкское королевство в Западной Европе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Франки создали одно из самых стабильных государств, объединяя территории современной Франции и Германии. Это королевство стало опорой для будущего европейского порядка.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Вестготы и Остготы в Италии и Испании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Вестготы завоевали Испанию, а Остготы контролировали Италию. Они сохранили многие римские традиции, сочетая их с собственными обычаями и законами.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Королевство лангобардов в Италии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Лангобарды завоевали север Италии, создав сильное королевство с собственными законами. Их влияние сохранялось до прихода Каролингов.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варварские королевства на землях Римской империи
</a:t>
            </a:r>
            <a:endParaRPr lang="en-US" sz="223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 наследование у варварских племён
</a:t>
            </a:r>
            <a:endParaRPr lang="en-US" sz="3054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Вожди основывали власть на преданных дружинах и традициях, часто выбираясь из сильных воинов племени.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передавалась либо по наследству, либо захватывалась в результате силовых конфликтов и соглашений.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Меровингов у франков стала первым примером монархии с наследственной властью, что повлияло на дальнейшее развитие королевств.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50" y="1040426"/>
            <a:ext cx="4683900" cy="18296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5075" y="2898573"/>
            <a:ext cx="4716600" cy="18286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635" y="1423850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династии Каролингов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Каролинги сменили Меровингов и укрепили власть, расширив территорию государства. Это заложило основу для единой Европы раннего Средневековья.
</a:t>
            </a:r>
            <a:endParaRPr lang="en-US" sz="1269" dirty="0"/>
          </a:p>
        </p:txBody>
      </p:sp>
      <p:sp>
        <p:nvSpPr>
          <p:cNvPr id="7" name="Text 1"/>
          <p:cNvSpPr txBox="1"/>
          <p:nvPr/>
        </p:nvSpPr>
        <p:spPr>
          <a:xfrm>
            <a:off x="399625" y="3335786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Величие Карла Великого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Великий объединил большую часть Западной Европы, стал императором в 800 году и активно продвигал христианство и феодальную организацию общества.
</a:t>
            </a:r>
            <a:endParaRPr lang="en-US" sz="1269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80000"/>
            <a:ext cx="8790600" cy="4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Карла Великого и развитие Франкского государства
</a:t>
            </a:r>
            <a:endParaRPr lang="en-US" sz="2357" dirty="0"/>
          </a:p>
        </p:txBody>
      </p:sp>
      <p:sp>
        <p:nvSpPr>
          <p:cNvPr id="9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Верденский договор и рождение новых королевств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 843 года закрепил раздел империи на три части с разным уровнем политической стабильности.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империи стал причиной долгой раздробленности и создания ключевых европейских государств.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IX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феодальных отношений
</a:t>
            </a:r>
            <a:endParaRPr lang="en-US" sz="268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Взаимные обязательства и земельные передачи в средневековом феодализме
</a:t>
            </a:r>
            <a:endParaRPr lang="en-US" sz="90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становления феодализма в Европе
</a:t>
            </a:r>
            <a:endParaRPr lang="en-US" sz="3259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VI–VII века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крупных землевладений и усиление родовых владений привели к росту власти знати.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IX–X века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Закрепощение крестьян усиливается, распространяются феодальные зависимости и социальные различия.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 век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Устанавливается чёткая сословная система, появляются замки как центры местной власти.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поселения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новых поселений вокруг замков способствует развитию новых социальных порядков и экономической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31565" y="1254037"/>
            <a:ext cx="2949069" cy="1882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сословия и их права в феодальной Европе
</a:t>
            </a:r>
            <a:endParaRPr lang="en-US" sz="254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иерархию сословий и их ключевые роли и обязанности в феодальном обществе.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и военная поддержка строили крепкие связи между слоями общества.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уставы и летописи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рост городов в IX—XI веках
</a:t>
            </a:r>
            <a:endParaRPr lang="en-US" sz="3403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Трёхпольная система и тяжелый плуг существенно повысили урожайность и развитие сельского хозяйства.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ремёсел и регулярные рынки способствовали экономическому оживлению на местах.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ярмарок укрепило торговые связи между регионами и социальные контакты.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1000 году возникли первые средневековые города, служившие центрами ремесел и торговли.
</a:t>
            </a:r>
            <a:endParaRPr lang="en-US" sz="119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городских общин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 веке многие города выросли благодаря развитию торговли и ремёсел, формируя независимые сообщества. Горожане начали создавать собственные общины, стремясь к управлению своими делами и защищать интересы местных жителей.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Итальянские города-коммуны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Италии появились города-коммуны — особые формы самоуправления, где горожане избирали советы и магистратов. Такие коммуны становились экономическими центрами и постепенно обретали политическую самостоятельность.
</a:t>
            </a:r>
            <a:endParaRPr lang="en-US" sz="1140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Ремесленные цехи и гильдии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возникали ремесленные цехи и купеческие гильдии, регулирующие качество изделий, обучение мастеров и торговлю. Они играли важную роль в экономике и социальной жизни, обеспечивая поддержку своим членам и защищая интересы профессий.
</a:t>
            </a:r>
            <a:endParaRPr lang="en-US" sz="114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городское самоуправление в XI веке
</a:t>
            </a:r>
            <a:endParaRPr lang="en-US" sz="300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и сословия Европы
</a:t>
            </a:r>
            <a:endParaRPr lang="en-US" sz="2946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Средневековое общество делилось на чёткие иерархические группы: сеньоры, вассалы, рыцари, крестьяне и горожане, каждая со своими правами и обязанностями.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были как свободными, так и зависимыми — сервы не имели полной свободы и подчинялись владелцам земли.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Рыцари следовали воинскому кодексу, который включал защиту слабых и соблюдение чести как основой феодального 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христианства и монастырей в Средневековой Европе
</a:t>
            </a:r>
            <a:endParaRPr lang="en-US" sz="2321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как объединяющая сила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Христианская церковь стала главным духовным центром Европы, объединяя различные народы и культуры. Она контролировала большие землевладения и имела влияние на государственную политику.
</a:t>
            </a:r>
            <a:endParaRPr lang="en-US" sz="1031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— центры 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были хранилищами знаний: монахи переписывали книги, обучали грамоте и сохраняли рукописи античных авторов, что способствовало культурному развитию.
</a:t>
            </a:r>
            <a:endParaRPr lang="en-US" sz="1123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орденов Бенедиктинцев и Цистерцианцев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Бенедиктинский и цистерцианский ордена развивали сельское хозяйство, образование и архитектуру монастырей, укрепляя культурное и духовное влияние церкви по всей Европе.
</a:t>
            </a:r>
            <a:endParaRPr lang="en-US" sz="993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Папство: духовная и политическая власть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Папство приобрело значительную политическую силу после коронации Карла Великого в 800 году, укрепляя статус духовного лидера Западной церкви.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Римский имел право назначать епископов и оказывать влияние на светские дела, что делало его ключевым игроком в европейской политике.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единства европейских христиан, папство выступало гарантом веры и нравственных норм, объединяя различные народы под духовным началом.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Каролингский ренессанс при дворе Карла Великого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правления Карла Великого наблюдался расцвет науки и искусства. Развивались архитектура, летописи и музыка, чему способствовало покровительство императора.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Монастырские школы Англии и Германии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Функционировали школы при монастырях, где обучали латинскому языку, грамматике и религиозным наукам. Такие школы стали основой для будущего образования в Европе.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романской архитектуры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Возводились первые романские церкви и замки с массивными стенами и арками, которые стали символами власти и защиты, отражая новые культурные тенденции.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просвещение Европы раннего Средневековья
</a:t>
            </a:r>
            <a:endParaRPr lang="en-US" sz="239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50" y="1040426"/>
            <a:ext cx="4683900" cy="18296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5075" y="2898573"/>
            <a:ext cx="4716600" cy="18286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635" y="1423850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крестовых походов и цель освободить Святую землю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1096 году христианские войска отправились в Восточное Средиземноморье, стремясь вернуть контроль над Иерусалимом и святыми местами от мусульман.
</a:t>
            </a:r>
            <a:endParaRPr lang="en-US" sz="1212" dirty="0"/>
          </a:p>
        </p:txBody>
      </p:sp>
      <p:sp>
        <p:nvSpPr>
          <p:cNvPr id="7" name="Text 1"/>
          <p:cNvSpPr txBox="1"/>
          <p:nvPr/>
        </p:nvSpPr>
        <p:spPr>
          <a:xfrm>
            <a:off x="399625" y="3335786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торговлю и науку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расширили контакты с Востоком, привезли пряности, шелк и новые знания в медицине и математике, что способствовало развитию европейской цивилизации.
</a:t>
            </a:r>
            <a:endParaRPr lang="en-US" sz="1269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80000"/>
            <a:ext cx="8790600" cy="4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и их исторические последствия
</a:t>
            </a:r>
            <a:endParaRPr lang="en-US" sz="2693" dirty="0"/>
          </a:p>
        </p:txBody>
      </p:sp>
      <p:sp>
        <p:nvSpPr>
          <p:cNvPr id="9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европейских народов и языков
</a:t>
            </a:r>
            <a:endParaRPr lang="en-US" sz="3221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Варварские племена франков, англов, саксов и других сформировали основу будущих европейских народов с собственными культурными традициями.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между этническими группами способствовала культурному обмену и взаимному влиянию, обогащая традиции и обычаи.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развились современные языки: французский, немецкий, английский и итальянский, отражая смешение и эволюцию народных диалектов.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появление новых социальных контактов укрепили единство Европы и ускорили формирование национальных идентичностей.
</a:t>
            </a:r>
            <a:endParaRPr lang="en-US" sz="119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44562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укрепление европейских государств
</a:t>
            </a:r>
            <a:endParaRPr lang="en-US" sz="2988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55350" y="45142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IX век: формирование первых королевств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месте бывшей империи развиваются отдельные королевства, связанные войнами и династическими браками, что закладывает основы будущих стран.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12550" y="208427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 век: централизация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 начинают укреплять власть, внедряют законы и органы управления, обеспечивая порядок и контроль над территорией.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98925" y="371712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 век: становление феодальных монархий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Франция, Германия и Англия оформляются как сильные государства с поддержкой церкви и городов, которые становятся важными центрами власти.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10609"/>
            <a:ext cx="4490400" cy="2442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075" y="633264"/>
            <a:ext cx="4317300" cy="25043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0075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Нашествия норманнов и венгров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Викинги и венгры совершали частые набеги на территории Европы, что вызывало необходимость создания оборонительных сооружений и усиления армии.
</a:t>
            </a:r>
            <a:endParaRPr lang="en-US" sz="1169" dirty="0"/>
          </a:p>
        </p:txBody>
      </p:sp>
      <p:sp>
        <p:nvSpPr>
          <p:cNvPr id="8" name="Text 2"/>
          <p:cNvSpPr txBox="1"/>
          <p:nvPr/>
        </p:nvSpPr>
        <p:spPr>
          <a:xfrm>
            <a:off x="5463700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замков и организация ополчений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территорий начали возводить каменные замки и городские стены. Местные феодалы формировали ополчения, укрепляя военную мощь и развивая рыцарские традиции.
</a:t>
            </a:r>
            <a:endParaRPr lang="en-US" sz="116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угрозы и развитие обороны в Средневековой Европе
</a:t>
            </a:r>
            <a:endParaRPr lang="en-US" sz="22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103403"/>
            <a:ext cx="9144000" cy="30360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03350" y="307700"/>
            <a:ext cx="7737300" cy="8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Европа: фундамент для будущих эпох
</a:t>
            </a:r>
            <a:endParaRPr lang="en-US" sz="2753" dirty="0"/>
          </a:p>
        </p:txBody>
      </p:sp>
      <p:sp>
        <p:nvSpPr>
          <p:cNvPr id="5" name="Text 1"/>
          <p:cNvSpPr txBox="1"/>
          <p:nvPr/>
        </p:nvSpPr>
        <p:spPr>
          <a:xfrm>
            <a:off x="2155750" y="1229875"/>
            <a:ext cx="48324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VI—XI веков заложил основы феодализма, христианства и культурного наследия, сформировав структуру, которая определила дальнейшее развитие Европы и всей мировой истории.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2026-05-10T13:12:33Z</dcterms:created>
  <dcterms:modified xsi:type="dcterms:W3CDTF">2026-05-10T13:12:33Z</dcterms:modified>
</cp:coreProperties>
</file>