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«Отговорила роща золотая…»: филологический анализ стихотворения С. А. Есенина
</a:t>
            </a:r>
            <a:endParaRPr lang="en-US" sz="2439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память, прощание: как Есенин превращает пейзаж в философию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создаётся в период, когда поэт особенно остро переживает время, утраты и внутреннюю усталость. Его образность опирается на традиции русской пейзажной лирики, но звучит по-есенински просто, музыкально и глубоко.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Есенин: интонация итога и тихой печали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лирический монолог, в котором исповедальная интонация помогает передать не событие, а переживание: герой размышляет о прощании с молодостью и о неизбежности жизненного угасания.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текста идёт от созерцания пейзажа к философскому выводу. Именно поэтому личное чувство здесь воспринимается не как частная эмоция, а как общий закон человеческой жизни.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 раскрывается через осеннее увядание природы, которое становится точным образом внутреннего состояния человека. Внешний сюжет почти отсутствует и уступает место размышлению.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тема и лирический сюжет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«отговорила» делает рощу действующим лицом, почти собеседником человека. Природа в тексте не молчит, а словно завершает свою речь перед расставанием.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Роща как одушевлённый образ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 «золотая» соединяет красоту зрелости и признак увядания. Осенний лес становится символом уходящего времени, а его тишина усиливает настроение прощания и внутренней сосредоточенности.
</a:t>
            </a:r>
            <a:endParaRPr lang="en-US" sz="1034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и смысл осени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золотой рощи как главный символ стихотворения
</a:t>
            </a:r>
            <a:endParaRPr lang="en-US" sz="24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ощущение времени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видит в осени не только смену сезона, но и знак собственной жизненной зрелости. Природный цикл становится зеркалом человеческого пути.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 всеобщей тленности придаёт тексту обобщающий смысл: речь идёт не об одном человеке, а о судьбе каждого, кто живёт во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стихотворении движется необратимо: от расцвета к увяданию, от звучания к тишине. Это движение не остановить, но его можно осмыслить.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переживание героя перерастает в философское знание. Отсюда возникает особая сдержанность: трагизм не кричит, а звучит спокойно и убедительно.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происходит без резких переходов: каждое следующее звено углубляет предыдущее и переводит наблюдение в мысль.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постепенное движение от внешней картины к внутреннему согласию с неизбежным законом времени.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текста стихотворения С. А. Есенина «Отговорила роща золотая…»
</a:t>
            </a:r>
            <a:endParaRPr lang="en-US" sz="92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настроения по строфам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167" y="1710453"/>
            <a:ext cx="324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и песенная интонация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 и плавное чередование звуков создают ощущение песни, которую не декламируют, а тихо напевают. Это сближает стихотворение с народной традицией.
</a:t>
            </a:r>
            <a:endParaRPr lang="en-US" sz="1127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строки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текста поддерживает главный мотив памяти: всё пережитое как будто сохраняется в звуке. Поэтому песня становится не украшением, а смысловой частью стихотворения.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память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резких интонационных скачков. Сдержанность звучания помогает передать печаль без надрыва и сохранить чувство внутреннего достоинства героя.
</a:t>
            </a:r>
            <a:endParaRPr lang="en-US" sz="117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эмоциональность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созвучия растягивают звучание строки, делая её медленной и задумчивой. Благодаря этому текст воспринимается как спокойное, почти доверительное признание.
</a:t>
            </a:r>
            <a:endParaRPr lang="en-US" sz="1036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протяжность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приёмы работают на общий смысл стихотворения.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просто украшают речь, а связывают пейзаж, чувство и философский вывод в единое целое.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А. Есенина «Отговорила роща золотая…»
</a:t>
            </a:r>
            <a:endParaRPr lang="en-US" sz="109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художественные средства и их функции
</a:t>
            </a:r>
            <a:endParaRPr lang="en-US" sz="269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журавлей и мотив отлёта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
</a:t>
            </a:r>
            <a:pPr algn="ctr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Журавли появляются на фоне увядающей природы и сразу включаются в тему сезонного прощания. Их движение совпадает с общей сменой жизненного состояния.
</a:t>
            </a:r>
            <a:endParaRPr lang="en-US" sz="1237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 в небе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птиц подчёркивает расстояние и высоту, отделяющие их от человека. Этот звук делает мотив расставания особенно заметным и тревожным.
</a:t>
            </a:r>
            <a:endParaRPr lang="en-US" sz="1348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иное пространство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Отлёт журавлей воспринимается как уход в другой мир, где остаётся природный порядок, недоступный человеку в его кратком земном времени.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ухода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Возвращаясь каждый год, журавли напоминают, что отлёт — часть общего круга жизни. Поэтому мотив прощания становится не случайным, а закономерным.
</a:t>
            </a:r>
            <a:endParaRPr lang="en-US" sz="1343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русской культуре связана с родной землёй, чистотой и домашним теплом. У Есенина этот образ сохраняет традиционную символику и вызывает чувство узнаваемой, близкой России.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берёза — не просто деталь пейзажа, а знак духовной связи человека с природой и памятью о доме. Благодаря этому образ приобретает личную и общенациональную значимость.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в системе национальных образов Есенина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стихотворении С. А. Есенина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пейзажной картины к философскому выводу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стихотворения опирается на обычную, почти разговорную лексику, поэтому интонация звучит естественно и доверительно, без искусственной приподнятости или книжной тяжеловесности.
</a:t>
            </a:r>
            <a:endParaRPr lang="en-US" sz="1289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слова получают особую выразительную нагрузку: они не только называют предметы и явления, но и создают ощущение памяти, осени, прощания и внутренней тишины.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Неприхотливость словаря усиливает художественный эффект: читатель воспринимает переживание героя как искреннее, а не как отвлечённое рассуждение о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выбору слов поэтический смысл возникает из простых деталей, и именно это делает текст одновременно понятным, глубоким и эмоционально убедительным.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стихотворения: простота и смысловая глубина
</a:t>
            </a:r>
            <a:endParaRPr lang="en-US" sz="24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уровнями происходит постепенно: конкретная природа становится носителем эмоционального и философского смысла.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образы связаны единой логикой: внешний пейзаж отражает внутреннее состояние героя и приводит к мысли о времени.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«Отговорила роща золотая...». Аналитическая интерпретация поэтической системы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построен на плавных переходах и сравнительно коротких фразах, что создаёт впечатление спокойной, нефорсированной речи без резких смысловых скачков.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риторического нажима и эмоциональной экзальтации подчёркивает зрелость переживания: герой не спорит с судьбой, а принимает её закон.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мягкая ритмическая организация объединяют отдельные строки в цельное высказывание, где мысль развивается естественно, как в доверительном разговоре.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и интонация тихого признания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С. А. Есенина «Отговорила роща золотая...».
</a:t>
            </a:r>
            <a:endParaRPr lang="en-US" sz="1087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противоположностей помогает увидеть философскую структуру стихотворения.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не разрушают целостность текста: они показывают, как разные состояния подчинены одному закону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смысловые оппозиции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Мелодика строк, повторы и мягкий ритм сближают стихотворение с романсом и народной песней, поэтому личное чувство героя воспринимается не как частная исповедь, а как общая человеческая интонация.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звучание типично для Есенина: он соединяет простоту фольклорной речи с лирической глубиной, и именно поэтому образ песни в тексте становится знаком памяти, которую сохраняет слово.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стихотворения и связь с русской лирикой
</a:t>
            </a:r>
            <a:endParaRPr lang="en-US" sz="2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осень и прощание, задающие тон тихого угасания и внутреннего размышления.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мотивы поддерживают главную тему: память и песня переводят личное переживание в устойчивый художественный смысл.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С. А. Есенина «Отговорила роща золотая...». Мотивный анализ
</a:t>
            </a:r>
            <a:endParaRPr lang="en-US" sz="90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мотивы стихотворения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081" y="3137594"/>
            <a:ext cx="2835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эффект и особенности поэтики Есенина
</a:t>
            </a:r>
            <a:endParaRPr lang="en-US" sz="237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картина у Есенина не ограничивается описанием: она передаёт состояние лирического героя и помогает увидеть, как чувство связывается с ходом времени.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переживание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Неброская лексика создаёт эффект внутренней правды: читатель легко входит в текст и сосредотачивается не на форме, а на глубине переживания.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слова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конкретной осенней сцены вырастает размышление о жизни, утрате и памяти, поэтому стихотворение воспринимается как значимое для любого читателя.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обобщённость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ритм, повторяемость и напевность делают стихотворение близким к песне, благодаря чему личное признание звучит особенно искренне и запоминается.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интонация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 наиболее узнаваемых произведений позднего Есенина: в нём ясно видны усталость, тихая печаль и стремление осмыслить прожитую жизнь.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текст особенно важен, потому что в нём наглядно представлены ключевые черты поэтики Есенина — образность, песенность и философская глубина.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поэт соединяет личную интонацию с обобщением: частное переживание становится размышлением о времени, уходе и человеческой конечности.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в поздней лирике Есенина
</a:t>
            </a:r>
            <a:endParaRPr lang="en-US" sz="263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память и время: главный смысл стихотворения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Есенина соединяет осенний пейзаж, личную память и философию времени в цельный художественный образ. Его сила — в простоте, музыке строки и глубоком человеческом содержании.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2026-05-23T20:05:28Z</dcterms:created>
  <dcterms:modified xsi:type="dcterms:W3CDTF">2026-05-23T20:05:28Z</dcterms:modified>
</cp:coreProperties>
</file>