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Михалков. «Будь человеком»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доброте, совести и ответственности: человечность видна в поступках.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(1913–2009) писал для детей так, чтобы нравственный вывод был понятен сразу: ясный язык, короткие фразы и четкая мысль. «Будь человеком» продолжает школьную поэзию о том, как вести себя среди людей и отвечать за выбор.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и место стихотворения в детской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поэта в кадре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— фотография Сергея Михалкова с годами жизни 1913–2009. Важно показать, что перед нами автор, который умел говорить с ребятами простыми словами. Его стихи легко узнаются по ясной интонации и жизненному, школьному взгляду.
</a:t>
            </a:r>
            <a:endParaRPr lang="en-US" sz="1222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писал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создал множество стихов, басен и текстов для детей. Его произведения вошли в школьное чтение и остаются в памяти разных поколений читателей. Чаще всего они опираются на наблюдения из обычной жизни и помогают понять, «что такое хорошо».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его портрет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рассматривает, каким становится человек в обычных ситуациях: как он разговаривает с другими, замечает ли чужую беду и не проходит мимо.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связывает человечность не с красивыми фразами, а с поступками: умением поддержать слабого и сохранить уважение даже в мелочах.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учеников 6 класса главный смысл прост: хороший человек виден по делам. Если человек отвечает за свои поступки, его совесть подсказывает правильный путь.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человеческого поведения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рядом с человеком — внутреннее решение — поступок — оценка совести — итог: уважение или осуждение.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нравственный выбор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860016"/>
            <a:ext cx="3848986" cy="24282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качества проявляются в конкретных действиях и чем отличается участие от безразличия.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узнается по делам: именно поступки проверяют доброту, честность и ответственность, а не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нравственных формулировок стихотворения «Будь человеком».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человека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 коротких нравственных утверждений и обращений, которые звучат как понятные правила. Так главный смысл удерживается в памяти на протяжении всего чтения.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часть добавляет один шаг к выводам: быть человеком — значит действовать по совести. Последовательность помогает почувствовать, что нравственность всегда связана с поступками.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ритмичность создают уверенный тон и делают мысль «рабочей», а не абстрактной. Поэтому стихотворение удобно повторять и обсуждать в классе.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порядок идей постепенно усиливает призыв: человечность — не случайный жест, а устойчивый выбор. Финальная мысль звучит как правило жизни для школьника.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качеств: доброта и ответственность выделяются сильнее остальных, но действуют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ценности взаимосвязаны: поступок поддерживает совесть, совесть укрепляет уважение, а ответственность делает выбор устойчивым.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мотивам тем стихотворения «Будь человеком», 2026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произведении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человек — это не только тот, кто произносит слова о добре. Он проявляет нравственную силу в простых ситуациях, где легко заметить равнодушие или заботу.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строится на противопоставлении внешнего и внутреннего: одни могут говорить правильно, но поступать иначе. Михалков проверяет искренность через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«контрольная точка» — отношение к другим. Если человек бережен, готов поддержать и отвечает за последствия, его внутренние ценности становятся заметны.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работает на коротких фразах, повторах и обращениях. Перечисления и ритмичность подчеркивают назидательный смысл: мысль звучит ясно и легко запоминается.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связать текст с жизнью, рядом уместна иллюстрация: школьник помогает другому человеку. Такой визуальный пример поддерживает тему доброго поступка и делает нравственный вывод ближе.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понять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сложных образов и «трудных» слов. Мысли выражены коротко и прямо, поэтому школьнику 6 класса легко следить за смыслом и понимать, что именно требуется от человека.
</a:t>
            </a:r>
            <a:endParaRPr lang="en-US" sz="1705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обращается к повседневным случаям: как мы говорим с другими, замечаем ли слабого, умеем ли не обижать. Эти ситуации узнаваемы, потому вывод звучит как жизненная подсказка.
</a:t>
            </a:r>
            <a:endParaRPr lang="en-US" sz="1666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подводит к простому правилу: доброта и совесть важнее красивых слов. Краткие строки помогают запомнить мысль и использовать ее в реальных школьных отношениях.
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14" y="2728778"/>
            <a:ext cx="378057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стихотворении оцениваются разные действия человека. Критерий один: приносит ли поступок пользу и бережет ли достоинство другого.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безразличия: разные поступки ведут к разным нравственным последствиям. Человечность подтверждается не словами, а уважительными действиями.
</a:t>
            </a:r>
            <a:endParaRPr lang="en-US" sz="128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 смыслу стихотворения С. Михалкова «Будь человеком».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и его нравственная оценка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Михалкова часто звучат дисциплина, уважение, справедливость и воспитательная интонация. «Будь человеком» продолжает эту линию: текст помогает ученику научиться различать правильные и неправильные поступки.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для детей у автора обычно строятся так, чтобы мысль была понятна с первого чтения. Здесь нет «длинного сюжета» ради интереса: внимание направлено на моральный выбор и привычку поступать по совести.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работает не только с эмоциями, но и с поведением: как человек действует в обществе, как относится к слабому, как отвечает за свои слова. Поэтому стихотворение воспринимается как короткий жизненный урок.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Михалкова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раскрывает, как стихотворение превращает моральные слова в правило поведения.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главной мысли: от поступка к совести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важная мысль повторяется, она становится нравственным ориентиром, а не разовой подсказкой.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структурой текста стихотворения С. Михалкова «Будь человеком».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обращения делает стихотворение похожим на правило жизни: строка запоминается и подталкивает читателя проверять себя по совести.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является результатом опроса: это наглядная схема читательского отклика, основанная на том, к чему автор постоянно возвращает внимание.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реакции связаны с уважением к человеку и желанием действовать по-доброму. Это показывает: текст не только объясняет, но и побуждает к личному выбору.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интерпретация тем стихотворения С. Михалкова «Будь человеком» (условные значения для визуализации, без статистики).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после уроков один ученик спотыкается и не сразу решается подняться. Одноклассник подходит, помогает встать и спрашивает, всё ли в порядке. Важно не удивляться человеку, а поддержать его по-человечески.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в классе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рядом оказывается одноклассник, которому сложно справиться с заданием. Вместо насмешек он получает объяснение и дружелюбный тон. Такое же внимание продолжается и дома: помогают делом, а не остаются в стороне.
</a:t>
            </a:r>
            <a:endParaRPr lang="en-US" sz="128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школьной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900828"/>
            <a:ext cx="542225" cy="4337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стихотворения для подростков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знакомо, как дружба проверяется мелочами: уступить, помочь, не унижать. Стихотворение напоминает, что человечность проявляется именно в поступках, а не в обещаниях.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часто возникает вопрос: прав ли тот, кто сильнее или увереннее. Михалков подталкивает не соглашаться с несправедливостью молча, а выбирать уважительный ответ.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чужую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когда рядом кто-то не справляется, заставляют выбирать: помочь или отвернуться. Текст учит замечать человека и поддерживать без жалости сверху, бережно и по совести.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и не обижать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чувствительны к словам, и грубость может ранить надолго. Произведение направляет к спокойному тону, честности и уважению: думай, что скажешь, и отвечай за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 логику стихотворения: вопрос жизни — ответ — вывод, который подтверждается поступками.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сводится к одному: нравственные качества видны в конкретных действиях. Без совести и уважения слова теряют ценность.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стихотворения С. Михалкова «Будь человеком».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сжатом виде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нравственный урок Михалкова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«Будь человеком» утверждает простую и сильную мысль: достоинство личности определяется добрыми, честными и ответственными поступками. Оно остается актуальным для школьников, потому что учит уважать и думать о последствиях.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2026-05-15T04:44:34Z</dcterms:created>
  <dcterms:modified xsi:type="dcterms:W3CDTF">2026-05-15T04:44:34Z</dcterms:modified>
</cp:coreProperties>
</file>