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294300"/>
            <a:ext cx="685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природы: роль наблюдения
</a:t>
            </a:r>
            <a:endParaRPr lang="en-US" sz="3868" dirty="0"/>
          </a:p>
        </p:txBody>
      </p:sp>
      <p:sp>
        <p:nvSpPr>
          <p:cNvPr id="4" name="Text 1"/>
          <p:cNvSpPr txBox="1"/>
          <p:nvPr/>
        </p:nvSpPr>
        <p:spPr>
          <a:xfrm>
            <a:off x="5379725" y="2956550"/>
            <a:ext cx="3584100" cy="14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— первый и важнейший способ познания живой природы.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380042" y="4674300"/>
            <a:ext cx="35841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наблюдений и их значение в науке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люди изучали природу через наблюдения для выживания. С развитием науки XVII века наблюдение стало фундаментом для открытия законов природы в биологии, географии, экологии и астрономии.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наблюдения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— это целенаправленное восприятие объектов и явлений с помощью органов чувств или приборов. Оно требует систематичности и повторяемости для научной достоверности.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практического наблюдения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внимательно изучает лист растения через лупу, фиксируя изменения. Такой подход помогает понять строение и особенности объекта без вмешательства.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представляет собой наблюдение?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научного наблюдения
</a:t>
            </a:r>
            <a:endParaRPr lang="en-US" sz="3491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30184" y="2161400"/>
            <a:ext cx="1171368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Формулирование цели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задачи и вопросов, на которые нужно найти ответы в ходе наблюдения.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164709" y="2161400"/>
            <a:ext cx="1171368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объекта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конкретного явления или организма для изучения.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347447" y="2161400"/>
            <a:ext cx="1171368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подробного плана проведения наблюдений и выбора методов фиксации данных.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81959" y="2161400"/>
            <a:ext cx="1171368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инструментов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приборов и приспособлений, облегчая процесс и повышая точность наблюдения.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799209" y="2161400"/>
            <a:ext cx="1171368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и интерпретация полученных записей для выявления закономерностей.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наблюдения в природе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наблюдение включает непосредственное восприятие объектов без помощи приборов, например, просмотр за птицами из окна.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Косвенное наблюдение осуществляется с использованием технических средств: камер, сенсоров, что позволяет изучать скрытые или удалённые процессы.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биологии часто применяют оба типа для получения наиболее полной информации о поведении и структуре живых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наблюдений для школьников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домашних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могут следить за развитием комнатных цветов, отмечая изменения в дневнике и изучая стадии роста растения.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дождевых червей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поведением и передвижением дождевых червей в почве помогает понять экологические процессы.
</a:t>
            </a:r>
            <a:endParaRPr lang="en-US" sz="1227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муравьями в парке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активности муравьёв и сезонных изменений в их поведении способствует развитию навыков исследования у школьников.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наблюдение, эксперимент, моделирование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требует минимального вмешательства в природные процессы и применяется для сбора первичных данных.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метод дополняет другие, обеспечивая глубокое понимание природы с разных сторон.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Образовательный ресурс по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17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23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258" y="2282400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4488" y="1466300"/>
            <a:ext cx="578700" cy="57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3053" y="2192325"/>
            <a:ext cx="578700" cy="57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инструменты для наблюдений
</a:t>
            </a:r>
            <a:endParaRPr lang="en-US" sz="3329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7662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рассмотреть мелкие детали объектов, невидимые невооружённым глазом.
</a:t>
            </a:r>
            <a:endParaRPr lang="en-US" sz="1090" dirty="0"/>
          </a:p>
        </p:txBody>
      </p:sp>
      <p:sp>
        <p:nvSpPr>
          <p:cNvPr id="11" name="Text 3"/>
          <p:cNvSpPr txBox="1"/>
          <p:nvPr/>
        </p:nvSpPr>
        <p:spPr>
          <a:xfrm>
            <a:off x="2076313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Бинокль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наблюдения за животными и природными явлениями на удалённом расстоянии.
</a:t>
            </a:r>
            <a:endParaRPr lang="en-US" sz="1090" dirty="0"/>
          </a:p>
        </p:txBody>
      </p:sp>
      <p:sp>
        <p:nvSpPr>
          <p:cNvPr id="12" name="Text 4"/>
          <p:cNvSpPr txBox="1"/>
          <p:nvPr/>
        </p:nvSpPr>
        <p:spPr>
          <a:xfrm>
            <a:off x="3764987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измерять размеры объектов и фиксировать точные данные.
</a:t>
            </a:r>
            <a:endParaRPr lang="en-US" sz="1090" dirty="0"/>
          </a:p>
        </p:txBody>
      </p:sp>
      <p:sp>
        <p:nvSpPr>
          <p:cNvPr id="13" name="Text 5"/>
          <p:cNvSpPr txBox="1"/>
          <p:nvPr/>
        </p:nvSpPr>
        <p:spPr>
          <a:xfrm>
            <a:off x="5483038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Измеряет температуру окружающей среды или объекта для анализа условий.
</a:t>
            </a:r>
            <a:endParaRPr lang="en-US" sz="1090" dirty="0"/>
          </a:p>
        </p:txBody>
      </p:sp>
      <p:sp>
        <p:nvSpPr>
          <p:cNvPr id="14" name="Text 6"/>
          <p:cNvSpPr txBox="1"/>
          <p:nvPr/>
        </p:nvSpPr>
        <p:spPr>
          <a:xfrm>
            <a:off x="7155201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Фотоаппарат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Фиксирует изображения для последующего изучения и сравнения изменений.
</a:t>
            </a:r>
            <a:endParaRPr lang="en-US" sz="10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наблюдений: зачем он нужен
</a:t>
            </a:r>
            <a:endParaRPr lang="en-US" sz="3306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дневника помогает систематически фиксировать все изменения и детали объекта, что улучшает качество наблюдений и понимание процессов.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способствует выявлению закономерностей, а также развитию навыков анализа и формирования научных выводов.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469987"/>
            <a:ext cx="3929100" cy="145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дневников наблюдений школьников
</a:t>
            </a:r>
            <a:endParaRPr lang="en-US" sz="288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результаты наблюдений, отражая разнообразие объектов, длительность и полученные выводы.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Четкие и продолжительные записи повышают качество научных наблюдений и понимание изучаемых явлений.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биологический кружок, 2023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Погрешности и ошибки в процессе наблюдения
</a:t>
            </a:r>
            <a:endParaRPr lang="en-US" sz="2893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Невнимательность при фиксации деталей может привести к пропуску важных изменений и искажению реальных данных в ходе наблюдения живых объектов или природных явлений.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возникают при неправильном использовании инструментов: например, неверное положение лупы или погрешности измерения термометром влияют на точность результатов.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факторы, такие как погодные условия или шум, могут отвлекать наблюдателя и влиять на естественное поведение объектов наблюдения, вызывая смещение результатов.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минимизировать ошибки, важно повторять наблюдения в разные моменты времени и тщательно фиксировать все условия проведения, включая место, время и применённые методы.
</a:t>
            </a:r>
            <a:endParaRPr lang="en-US" sz="11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Галилео Галилей и спутники Юпитера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Галилей использовал телескоп для наблюдения за небесными телами и открыл четыре спутника Юпитера. Это наблюдение изменило представления о вселенной и заложило основы современной астрономии.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и изучение галапагосских животных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путешествия Дарвин подробно наблюдал различные виды животных на Галапагосских островах. Его записи помогли сформулировать теорию эволюции, изменившую биологию и понимание природы.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открытия, сделанные с помощью наблюдений
</a:t>
            </a:r>
            <a:endParaRPr lang="en-US" sz="231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 разных научных областях
</a:t>
            </a:r>
            <a:endParaRPr lang="en-US" sz="3069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биологии наблюдают за поведением и развитием организмов, что позволяет выявлять закономерности жизни и взаимодействия в природе.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использует наблюдения для изучения изменений ландшафта, климата и природных процессов, что помогает прогнозировать экологические изменения.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базируется на наблюдении движения звёзд и планет, открывая глубинную структуру космоса и влияние небесных тел на Землю.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эффективного наблюдения
</a:t>
            </a:r>
            <a:endParaRPr lang="en-US" sz="3763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и регулярность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рекомендуется проводить систематически, в одинаковое время и условиях. Это позволяет следить за динамикой и минимизировать влияние случайных факторов.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и детализация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сопровождают фотографиями и схемами, чтобы точно фиксировать малейшие изменения и облегчать последующий анализ и сопоставление данных.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научного наблюдения за природой
</a:t>
            </a:r>
            <a:endParaRPr lang="en-US" sz="225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действий для получения достоверных данных
</a:t>
            </a:r>
            <a:endParaRPr lang="en-US" sz="9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наблюдений в разные сезоны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листопад и миграция птиц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можно наблюдать изменение окраски листьев и их опадание, а также массовые перелёты птиц в тёплые края. Эти явления отражают приспособления природы к холодам.
</a:t>
            </a:r>
            <a:endParaRPr lang="en-US" sz="1117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 зимой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снег сохраняет отпечатки животных и позволяет следить за их активностью. Анализ следов помогает понять поведение диких обитателей в условиях холодного времени года.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 и летняя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почки начинают распускаться, а летом наблюдается повышенная активность насекомых и цветение растений, что свидетельствует о возобновлении жизни и экологических процессах.
</a:t>
            </a:r>
            <a:endParaRPr lang="en-US" sz="993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навыков наблюдения на развитие научного мышления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улучшает концентрацию и внимание к деталям, что помогает воспринимать и запоминать информацию более эффективно.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умения замечать закономерности способствует формированию аналитического мышления и способности делать обоснованные выводы.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Критический подход к полученным данным учит проверять гипотезы и осмысленно воспринимать факты, что служит фундаментом научного метода.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996876"/>
            <a:ext cx="3950100" cy="15858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школьных проектов по наблюдениям природы
</a:t>
            </a:r>
            <a:endParaRPr lang="en-US" sz="243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разнообразие тем, объектов и методов, а также основные выводы, полученные учениками в ходе самостоятельных исследований.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наблюдения с использованием разных методов способствуют глубокому пониманию изучаемых явлений.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Конкурс юных биологов, 2022 г.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наблюдениях за природой
</a:t>
            </a:r>
            <a:endParaRPr lang="en-US" sz="2523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Фото-ловушки позволяют незаметно фиксировать поведение животных в их естественной среде, обеспечивая точные и богатые данные для анализа.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термометры и датчики измеряют параметры среды с высокой точностью, облегчая мониторинг в реальном времени без ошибок человека.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 помогают собирать информацию, систематизировать наблюдения и делиться результатами с учёными и единомышленниками.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Онлайн-сервисы обеспечивают доступ к данным о миграциях птиц и погодных изменениях, расширяя возможности для дистанционных и коллективных исследований.
</a:t>
            </a:r>
            <a:endParaRPr lang="en-US" sz="117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— ключ к пониманию природы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навыка наблюдения невозможно получить точные знания о природе. Этот метод развивает важные умения и помогает успешно изучать биологию и другие природные науки.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2026-05-08T09:02:14Z</dcterms:created>
  <dcterms:modified xsi:type="dcterms:W3CDTF">2026-05-08T09:02:14Z</dcterms:modified>
</cp:coreProperties>
</file>