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 от последствий селевых потоков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сель и успеть уйти из опасной зоны вовремя.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Сели возникают внезапно и особенно опасны в горах, где вода и камни быстро набирают силу. Школьникам важно замечать тревожные признаки, знать маршрут ухода и уметь действовать спокойно дома, в школе и на улице.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Селевые потоки: почему школьникам важно знать правила безопасности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быстрее бега человека и достаточно, чтобы за минуты разрушить всё на пути.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5–15 м/с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такой скоростью сель может нести грязь, камни и обломки как мощный ударный поток.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ОБЖ и сведения МЧС России о селевых потоках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селевой поток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запускается поток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 часто возникает после сильного ливня, быстрого таяния снега или прорыва горного озера. Вода мгновенно насыщает склон и начинает смывать рыхлый грунт.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уносит с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поток собирает камни, ветки и обломки, превращаясь в тяжёлую грязекаменную массу. Она движется по руслу и наносит разрушения ниже по течению.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природные факторы обычно связаны с резким поступлением воды в горные русла.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 снеготаяние дают наибольший вклад, потому что быстрее всего насыщают склон водой и запускают размыв рыхлых пород.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материалам по ГО и ЧС и учебным пособиям по ОБЖ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селевых потоков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селевые потоки возникают чаще всего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узкие горные ущелья, крутые склоны и долины, где вода быстро собирается в одно русло и набирает разрушительную силу.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риск сохраняется там, где много рыхлого грунта, обломков камней и следов старых оползней: такие участки легко размываются после сильного дождя.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дома, дороги и мосты у подножия гор, а также поселения рядом с временными ручьями и руслами, которые оживают только после осадков.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приближения селя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появляются сразу несколько признаков, нужно немедленно уходить в безопасное место и сообщить взрослым.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тревожный признак требует внимания, а сочетание нескольких означает высокий риск быстрого прихода селя.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 и учебные пособия по безопасности жизнедеятельности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получении предупреждения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гражданской защиты и школьной эвакуации.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54" y="2335470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929" y="2335470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2667" y="2293800"/>
            <a:ext cx="363825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5060" y="2293800"/>
            <a:ext cx="303188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безопасной эвакуации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Поднимайтесь выше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селя выбирайте подъём на склон или устойчивую возвышенность. В низине поток движется быстрее и может внезапно перекрыть путь к выходу.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опасных мест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оставайтесь у русла ручья, под мостом или в тоннеле. Такие участки быстро заполняются водой, камнями и грязью, и выбраться оттуда трудно.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Одевайтесь удобно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обувь и свободная одежда помогают двигаться быстрее и защищают ноги от камней и грязи. Резиновые шлёпанцы и тяжёлые вещи лучше оставить дома.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связь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Заряженный телефон и заранее известное место встречи семьи помогают не потеряться. Если сеть перегружена, короткое сообщение близким лучше долгих звонков.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самое нужное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запас воды, документы и простые вещи первой необходимости должны быть под рукой. Тогда эвакуация займёт меньше времени и пройдёт спокойнее.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тревожном рюкзаке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который можно взять за секунду
</a:t>
            </a:r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рюкзак должен стоять в одном и том же месте, чтобы его не искать в спешке. Внутри — документы, вода, аптечка и фонарик, сложенные так, чтобы самые нужные вещи лежали сверху.
</a:t>
            </a:r>
            <a:endParaRPr lang="en-US" sz="1705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набор большой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лёгкий рюкзак без лишних предметов. Сухой паёк, батарейки, свисток и маска от пыли занимают немного места, но помогают продержаться в пути и не растеряться, если вокруг пыль и шум.
</a:t>
            </a:r>
            <a:endParaRPr lang="en-US" sz="1664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вещь и спокойная готовность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летом в горах погода может быстро меняться, поэтому в рюкзаке нужна тёплая кофта. Когда набор собран заранее, семье легче выйти без суеты и не забыть важные мелочи.
</a:t>
            </a:r>
            <a:endParaRPr lang="en-US" sz="17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особенно опасных участков меры защиты проектируют заранее, чтобы уменьшить ущерб ещё до начала паводка или ливня.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эффективен комплекс мер: он не устраняет сель полностью, но снижает его силу и направляет поток в безопасную зону.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материалам по ОБЖ и рекомендациям МЧС России; без привязки к конкретному году.
</a:t>
            </a:r>
            <a:endParaRPr lang="en-US" sz="962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защита от селевых потоков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и кустарников связывают почву, поэтому дождь и талые воды медленнее размывают склон. Чем плотнее растительный покров, тем меньше рыхлого материала попадает в русло.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трава работают как естественный барьер: они задерживают воду, уменьшают скорость стока и не дают мелким камням сразу сорваться вниз вместе с грязевой массой.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вырубки, пожара или неосторожного строительства склон становится голым и уязвимым. Тогда сильный ливень быстрее превращает обычный ручей в опасный грязекаменный поток.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уход за склонами — это не только вопрос природы, но и вопрос безопасности людей, домов, дорог и школьных маршрутов в горной местности.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растительность на склонах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распределяются обязанности между людьми, школой, местной властью и спасателями.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от согласованных действий всех участников: каждый знает свою задачу, поэтому эвакуация проходит быстрее и организованнее.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по гражданской обороне и ОБЖ.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 безопасность при угрозе селя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оповещения при угрозе селя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типичном порядке передачи предупреждения от наблюдения до эвакуации.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план должен включать телефоны экстренных служб, место встречи, список нужных вещей и правило: не ждать, а действовать сразу после предупреждения.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нужно заранее знать маршрут эвакуации, не загромождать проходы и участвовать в тренировках, чтобы при сигнале быстро и спокойно выйти к безопасному месту.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важно проверить, не находится ли жильё рядом с руслом, оврагом или крутым склоном, а также обсудить с родными, куда идти при угрозе.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дома и в школе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схода потока последствия могут сохраняться долго: ремонт инфраструктуры и очистка территории требуют времени и техники.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страдают транспорт и связь, а это усложняет помощь людям и восстановление нормальной жизни после бедствия.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1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материалам по ОБЖ и описаниям последствий селевых потоков в открытых источниках.
</a:t>
            </a:r>
            <a:endParaRPr lang="en-US" sz="919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чему приводит селевой поток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после прохождения селя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Возвращаться в опасную зону можно только после разрешения специалистов. Нужно обходить обвалы, не трогать оборванные провода и сообщать взрослым или спасателям о замеченных разрушениях.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проверить воду, помочь пострадавшим и держаться подальше от размытых дорог и повреждённых мостов. Границы оцепления нельзя пересекать даже из любопытства.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идти к руслу «посмотреть, как это выглядит»: селевой поток может прийти внезапно, а узкая долина почти не оставляет времени для отхода вверх.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дождя нельзя спускаться в низину или касаться оборванных проводов. Даже если кажется, что опасность миновала, почва и мосты могут быть неустойчивыми.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игнорировать сирену, медлить со сбором и пытаться перейти разрушенный мост. Такие действия часто приводят к тому, что человек оказывается в зоне потока.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повышают риск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не терять время на раздумья: лучше один раз отработать порядок действий заранее, чем искать его в момент тревоги.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выполнены первые шаги, тем больше шансов успеть покинуть опасную зону до прихода потока.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9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материалам по ОБЖ; последовательность действий обобщена без использования конкретной статистики.
</a:t>
            </a:r>
            <a:endParaRPr lang="en-US" sz="791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«5 минут на спасение»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спасает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Селевые потоки опасны своей внезапностью, но раннее предупреждение, укрепление склонов и чёткие действия людей заметно уменьшают риск. Знание правил делает безопасность реальной.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2026-05-21T00:22:32Z</dcterms:created>
  <dcterms:modified xsi:type="dcterms:W3CDTF">2026-05-21T00:22:32Z</dcterms:modified>
</cp:coreProperties>
</file>