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Сложноцветные (Астровые) — удивительные соцветия
</a:t>
            </a:r>
            <a:pPr algn="l" indent="0" marL="0">
              <a:lnSpc>
                <a:spcPct val="100000"/>
              </a:lnSpc>
              <a:buNone/>
            </a:pPr>
            <a:r>
              <a:rPr lang="en-US" sz="3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– растения с уникальными соцветиями в форме корзинок, важных для экологии.
</a:t>
            </a:r>
            <a:endParaRPr lang="en-US" sz="2821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 семейства сложноцветных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появились около 70 миллионов лет назад и включают более 25 000 видов, распространившихся по всем континентам, кроме Антарктиды. Среди них ромашка, подсолнух и одуванчик.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особенность: Соцветие корзинка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корзинка состоит из множества мелких цветков, которые вместе создают впечатление одного большого цветка.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строение увеличивает привлекательность для насекомых, облегчая опыление и повышая шансы на успешное размножение.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корзинки варьируются у разных видов, сохраняя при этом общий принцип организации цветков.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корзинки: основные части соцветия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Цветоложе и обёртка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Цветоложе — основание соцветия, где располагаются цветки. Обёртка служит защитой и располагается по краям корзинки. Она состоит из ряда специальных листьев.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цветков внутри корзинки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корзинке встречаются два типа цветков: краевые язычковые, создающие внешний вид, и центральные трубчатые, которые отвечают за размножение.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 в одном соцветии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Язычковые цветки располагаются по краю корзинки и имеют вытянутую форму, похожую на язычок.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цветки находятся в центре, имеют узкую трубочку и отвечают за образование семян.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Ложноязычковые цветки встречаются у некоторых сложноцветных, смешивая признаки обоих типов.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облегчает опыление, привлекая разных насекомых и повышая эффективность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под один большой цветок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краевые цветки создают иллюзию одного большого соцветия, привлекая опылителей своим внешним видом и цветом.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трубчатые цветки содержат нектар и пыльцу, что позволяет насекомым опылить сразу множество цветков за одно посещение.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конструкции корзинки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Обёртка корзинки защищает мелкие цветки от вредителей и неблагоприятных погодных условий.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цветков в одном месте облегчает массовое опыление и усиливает шансы на успешное размножение.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образование семян гарантирует широкое распространение и устойчивость видов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встречаются в самых разных природных зонах — от лугов и степей до гор и арктических районов.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наблюдается в умеренных широтах Евразии и Северной Америки.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играют важную роль в экосистемах по всему миру, поддерживая биоразнообразие.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адаптивность позволяет астрам быстро приспосабливаться к изменяющимся условиям среды.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сложноцветных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93683"/>
            <a:ext cx="4176900" cy="17383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астровые России: примеры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популярных вида астровых в России, их места обитания и характерные особенности.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широко распространены в разнообразных природных и городских экосистемах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России, ботанические справочники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преимущества соцветия корзинки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расположение упрощает посещение опылителей и уменьшает риски повреждений окружающих цветков.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созревание семян в корзинке ускоряет распространение и закрепление вида в новых местах.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множества цветков экономит ресурсы растения, делая процесс цветения эффективнее и устойчивее.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сложноцветных по континентам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сосредоточено в умеренных климатах Евразии, что связано с разнообразием условий и долгой эволюционной историей семейства.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сложноцветных видов в Евразии свидетельствует об их успешной адаптации и ключевой роли в местных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собраны из современных ботанических справочников и глобальных классификаций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сложноцветных и опылителей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краевые цветки сложноцветных эффективно привлекают разнообразных опылителей — пчёл, бабочек и жуков, которые обеспечивают передачу пыльцы между растениями.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сложноцветные виды развили специальные формы и ароматы, адаптированные для опыления конкретными насекомыми, что укрепляет взаимовыгодные отношения типа коэволюции.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сложноцветных в пищевых цепях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сложноцветных служат важным кормом для птиц и мелких животных, обеспечивая их энергией и способствуя распространению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в корзинках привлекает множество насекомых, включая пчёл, что способствует поддержанию биоразнообразия опылителей.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травы и растения семейства обеспечивают пищу копытным и грызунам, формируя основу для устойчивых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и быт человека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широко используется в народной медицине как противовоспалительное и успокаивающее средство для лечения различных заболеваний.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 ценится за ранозаживляющие свойства и применяется в косметике для улучшения состояния кожи.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Череда помогает облегчать аллергические реакции и входит в состав средств для ухода за кожей с раздражениями.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из семян подсолнечника — важный пищевой продукт и основа для изготовления продуктов бытового назначения и кормов.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астровые: виды для садов и парков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Астры отличаются яркой окраской и продолжительным цветением, что делает их популярными для украшения декоративных садов и городских клумб.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Георгины ценятся за эффектные крупные цветы и разнообразие форм, широко используются в ландшафтном дизайне.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Хризантемы и маргаритки обладают неприхотливостью к климатическим условиям, что повышает их доступность для озеленения 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сложноцветных: от семени до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 сложноцветных растений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семян: летучки и приспособления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Летучка представляет собой лёгкую структуру, позволяющую семенам одуванчика и других сложноцветных переноситься ветром на большие расстояния для расширения ареала.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распространяют семена с помощью животных — зазубренные семянки цепляются за шерсть, что способствует эффективному расселению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инвазивных видов сложноцветных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этих видов провоцирует аллергические реакции у людей и ухудшает качество жизни в пострадавших регионах.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сельского хозяйства они представляют серьёзную угрозу, так как засоряют посевы, снижая урожайность и усложняя уход за полями.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сложноцветные, такие как бодяк полевой и амброзия, быстро захватывают территории, вытесняя местные растения и нарушая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и исчезающих астровых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Краснокнижные виды, как василёк Талиева, страдают от утраты естественных местообитаний из-за распашки и урбанизации.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и интенсивное использование земель снижают количество редких сложноцветных в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включают создание заказников, ограничение сбора и просветительскую работу для сохранения биоразнообразия.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сложноцветных и их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— фундаментальная часть природных и культурных систем, требующая сохранения и изучения для устойчивого развития экологии и сельского хозяйства.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2026-05-08T17:28:50Z</dcterms:created>
  <dcterms:modified xsi:type="dcterms:W3CDTF">2026-05-08T17:28:50Z</dcterms:modified>
</cp:coreProperties>
</file>