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знания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открывают мир, природу и самого себя.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мы узнаём мир через звуки, предметы и слова, а потом учимся читать, считать и наблюдать. Знания помогают понимать окружающее, задавать вопросы и находить ответы в учебнике, природе и жизни.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человеку учиться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знание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— это не просто правила из учебника. Это умение читать, считать, сравнивать предметы и замечать то, что действительно важно.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факты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2562046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узнаём о природе, городе, временах года, профессиях и полезных привычках. Такие знания помогают лучше понимать жизнь и уверенно действовать каждый день.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2562046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мире вокруг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4791917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рассуждает, делает выводы и проверяет догадку, знание становится живым. Так учёба превращается в настоящее открытие, а не в скучное повторение.
</a:t>
            </a:r>
            <a:endParaRPr lang="en-US" sz="1200" dirty="0"/>
          </a:p>
        </p:txBody>
      </p:sp>
      <p:sp>
        <p:nvSpPr>
          <p:cNvPr id="12" name="Text 7"/>
          <p:cNvSpPr txBox="1"/>
          <p:nvPr/>
        </p:nvSpPr>
        <p:spPr>
          <a:xfrm>
            <a:off x="4791917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думать
</a:t>
            </a:r>
            <a:endParaRPr lang="en-US" sz="1400" dirty="0"/>
          </a:p>
        </p:txBody>
      </p:sp>
      <p:sp>
        <p:nvSpPr>
          <p:cNvPr id="13" name="Text 8"/>
          <p:cNvSpPr txBox="1"/>
          <p:nvPr/>
        </p:nvSpPr>
        <p:spPr>
          <a:xfrm>
            <a:off x="7021788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новое умение делает школьника смелее и самостоятельнее. Чем больше знаний, тем легче учиться дальше, задавать вопросы и находить ответы самому.
</a:t>
            </a:r>
            <a:endParaRPr lang="en-US" sz="1200" dirty="0"/>
          </a:p>
        </p:txBody>
      </p:sp>
      <p:sp>
        <p:nvSpPr>
          <p:cNvPr id="14" name="Text 9"/>
          <p:cNvSpPr txBox="1"/>
          <p:nvPr/>
        </p:nvSpPr>
        <p:spPr>
          <a:xfrm>
            <a:off x="7021788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 роста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устроился с книгой у лампы и читает сказку, где герои спорят, помогают друг другу и учатся понимать свои поступки. Тёплый свет вокруг страницы будто подсказывает: у каждой истории есть свой маленький урок.
</a:t>
            </a:r>
            <a:endParaRPr lang="en-US" sz="954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 тёплого света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другой странице — энциклопедия с яркими рисунками животных, растений и ракет. Ребёнок смотрит внимательно, словно нашёл карту сокровищ. Из книги приходят точные ответы, а вместе с ними — новые вопросы и желание узнать ещё больше.
</a:t>
            </a:r>
            <a:endParaRPr lang="en-US" sz="944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открывает мир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 помощник в учёбе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 просыпается, когда ребёнок спрашивает: почему, как и зачем. Именно эти вопросы превращают обычное наблюдение в поиск ответа и делают учёбу интересной.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вопроса часто начинают настоящее открытие.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учебной деятельностью младших школьников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на уроке возникает и проверяется новый вывод.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вопроса к знанию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9494" y="1710453"/>
            <a:ext cx="324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34453"/>
            <a:ext cx="432000" cy="38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в повседневной жизни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помогает не только на уроке, но и в магазине, и при поделках. Он подсказывает, сколько нужно деталей, сколько осталось и хватает ли материала.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в деле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знает правила, он осторожнее ведёт себя на улице, во дворе и у воды. Знания делают поступки спокойнее, а прогулку — безопаснее.
</a:t>
            </a:r>
            <a:endParaRPr lang="en-US" sz="1174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природе помогают беречь растения, подкармливать птиц зимой и не вредить живому. Так обычная прогулка превращается в полезное и доброе дело.
</a:t>
            </a:r>
            <a:endParaRPr lang="en-US" sz="1092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природе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помогает понимать задания, вывески и правила. Благодаря нему ребёнок быстрее разбирается в новой игре, в учебнике и даже в надписи на двери класса.
</a:t>
            </a:r>
            <a:endParaRPr lang="en-US" sz="1104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вокруг нас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10717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объясняет новое, задаёт вопросы и помогает не потеряться в теме. В классе поднимаются руки, в тетрадях появляются записи, а на доске — свежие идеи, которые становятся общим открытием.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1910717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Урок, где слышно мысль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71756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читает задание, другой проверяет ответ, третий подсказывает удачное решение. Так класс учится работать вместе, слушать внимательно и радоваться успеху не только своему, но и общему.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7175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помогают друг другу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и класс — одна команда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помогают учиться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59126" y="2452530"/>
            <a:ext cx="2228700" cy="111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— это не конец, а подсказка. Она показывает, где нужно остановиться, ещё раз подумать и попробовать новый способ решения.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16276" y="1956925"/>
            <a:ext cx="21144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бойся промаха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56376" y="2452530"/>
            <a:ext cx="2228700" cy="111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пришлось исправить своими руками, часто запоминается особенно хорошо. После ошибки новое знание словно говорит: «Теперь я точно не потеряюсь!»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213526" y="1956925"/>
            <a:ext cx="21144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запоминается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457751" y="2452530"/>
            <a:ext cx="2228700" cy="111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находит и исправляет неточность, он начинает внимательнее читать задание и аккуратнее рассуждать. Так появляется уверенность в своих силах.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514901" y="1956925"/>
            <a:ext cx="21144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делает сильнее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140" y="3137594"/>
            <a:ext cx="324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1330" y="3137594"/>
            <a:ext cx="243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24381" y="1557483"/>
            <a:ext cx="324000" cy="28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9691" y="1539483"/>
            <a:ext cx="324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знаний в науке и технике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помогает понять, как вода поднимается, собирается в облака и возвращается на землю дождём. За этим простым явлением скрывается очень интересная работа природы.
</a:t>
            </a:r>
            <a:endParaRPr lang="en-US" sz="900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идёт дождь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Лампы, телефоны и компьютеры делают жизнь удобнее. Каждая такая вещь появилась потому, что кто-то задал вопрос, внимательно посмотрел и долго трудился.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изобретения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Автобусы, поезда и самолёты помогают людям быстро добираться до нужного места. Техника экономит время и делает путь проще, если пользоваться ею разумно.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вокруг нас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наблюдают, что нужно семени, чтобы прорасти, и как растению помогают свет, вода и почва. Благодаря этим знаниям люди лучше заботятся о садах и огородах.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растут растения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школьный коридор наполняется шагами, голосами и ожиданием нового. На полках стоят книги, а рядом светится глобус, будто приглашая к путешествию по миру. Даже обычный звонок здесь звучит как начало маленького открытия.
</a:t>
            </a:r>
            <a:endParaRPr lang="en-US" sz="954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в день учёбы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дети не только слушают учителя, но и учатся работать вместе. Один отвечает у доски, другой помогает с тетрадью, а третий уже нашёл верное слово. Так знания становятся общим делом, а школа — дружной командой.
</a:t>
            </a:r>
            <a:endParaRPr lang="en-US" sz="954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Уроки, которые объединяют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— место открытий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Чтение, письмо и счёт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3221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читает, перед ним раскрываются задания, сказки и новые сведения. Он понимает вопросы, замечает важные слова и увереннее движется по уроку.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3872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открывает мир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7416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нужен, чтобы не ошибиться в задачах, покупках и поделках. Он помогает замечать порядок, сравнивать предметы и быстро находить верное решение.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48067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учит точности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53188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помогает не потерять ответ, правило или интересную идею. Аккуратная запись делает работу понятной и учит выражать мысли точно и спокойно.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759700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сохраняет мысль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новая тема превращается в полезный навык на уроке и в повседневной жизни.
</a:t>
            </a:r>
            <a:endParaRPr lang="en-US" sz="117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знание становится умением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знаниям расти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взрослые читают с ребёнком, обсуждают увиденное и помогают выполнить небольшие задания. Такие спокойные разговоры делают учёбу понятнее и добрее, а ещё показывают, что учиться можно каждый день.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рядом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2562046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объясняет новое, задаёт вопросы и помогает не растеряться, если что-то не сразу понятно. Он словно дорожный указатель: показывает путь, но идти по нему нужно самому.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2562046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направляет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4791917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товарищами легче проверять ответы, делиться идеями и исправлять ошибки без страха. Когда рядом есть добрый друг, даже сложное задание кажется не таким уж страшным.
</a:t>
            </a:r>
            <a:endParaRPr lang="en-US" sz="1200" dirty="0"/>
          </a:p>
        </p:txBody>
      </p:sp>
      <p:sp>
        <p:nvSpPr>
          <p:cNvPr id="12" name="Text 7"/>
          <p:cNvSpPr txBox="1"/>
          <p:nvPr/>
        </p:nvSpPr>
        <p:spPr>
          <a:xfrm>
            <a:off x="4791917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и одноклассники
</a:t>
            </a:r>
            <a:endParaRPr lang="en-US" sz="1400" dirty="0"/>
          </a:p>
        </p:txBody>
      </p:sp>
      <p:sp>
        <p:nvSpPr>
          <p:cNvPr id="13" name="Text 8"/>
          <p:cNvSpPr txBox="1"/>
          <p:nvPr/>
        </p:nvSpPr>
        <p:spPr>
          <a:xfrm>
            <a:off x="7021788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шаги делает сам ребёнок: слушает, спрашивает, повторяет и не сдаётся после первой трудности. Усилие, как известно, любит хорошие результаты — почти как кот любит тёплое место.
</a:t>
            </a:r>
            <a:endParaRPr lang="en-US" sz="1200" dirty="0"/>
          </a:p>
        </p:txBody>
      </p:sp>
      <p:sp>
        <p:nvSpPr>
          <p:cNvPr id="14" name="Text 9"/>
          <p:cNvSpPr txBox="1"/>
          <p:nvPr/>
        </p:nvSpPr>
        <p:spPr>
          <a:xfrm>
            <a:off x="7021788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ученик старается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10717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книги стоят рядами, словно ждут своего читателя. На одних полках прячутся сказки и рассказы, на других — книги о природе, профессиях и космосе. Мягкий свет делает это место тихим и очень доброжелательным.
</a:t>
            </a:r>
            <a:endParaRPr lang="en-US" sz="1051" dirty="0"/>
          </a:p>
        </p:txBody>
      </p:sp>
      <p:sp>
        <p:nvSpPr>
          <p:cNvPr id="8" name="Text 1"/>
          <p:cNvSpPr txBox="1"/>
          <p:nvPr/>
        </p:nvSpPr>
        <p:spPr>
          <a:xfrm>
            <a:off x="1910717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Полки, где живут истории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71756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Любопытный ребёнок приходит в библиотеку не с пустыми руками, а с вопросами: почему светит солнце, как живут животные, кто строит дома. Здесь можно найти книгу, которая терпеливо объяснит почти всё на свете.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467175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 любой вопрос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— дом книг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и добрые поступки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34100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понимает больше, он лучше видит настроение и нужды людей рядом. Тогда легче уступить, помочь и сказать доброе слово вовремя.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34100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других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01650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Образованный человек понимает, сколько труда стоит за хлебом, книгой, одеждой и удобным городом. Поэтому он относится к работе людей с благодарностью и уважением.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01650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труд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17875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учат не ломать ветки, не мусорить и осторожно обращаться с живым миром. Забота о природе начинается с понимания, что она нуждается в внимательных руках.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417875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природу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учиться каждый день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1332731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чтение помогает настроиться на день и вспомнить вчерашний урок. Всего 10–15 минут уже делают начало спокойнее и собраннее.
</a:t>
            </a:r>
            <a:endParaRPr lang="en-US" sz="1348" dirty="0"/>
          </a:p>
        </p:txBody>
      </p:sp>
      <p:sp>
        <p:nvSpPr>
          <p:cNvPr id="11" name="Text 2"/>
          <p:cNvSpPr txBox="1"/>
          <p:nvPr/>
        </p:nvSpPr>
        <p:spPr>
          <a:xfrm>
            <a:off x="2696485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pPr algn="ctr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повторить главное, ещё раз посмотреть записи и задать себе простой вопрос: что я сегодня понял? Так знания не убегают из головы слишком быстро.
</a:t>
            </a:r>
            <a:endParaRPr lang="en-US" sz="1332" dirty="0"/>
          </a:p>
        </p:txBody>
      </p:sp>
      <p:sp>
        <p:nvSpPr>
          <p:cNvPr id="12" name="Text 3"/>
          <p:cNvSpPr txBox="1"/>
          <p:nvPr/>
        </p:nvSpPr>
        <p:spPr>
          <a:xfrm>
            <a:off x="4060237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Аккуратные заметки и небольшая домашняя работа закрепляют тему. Лучше сделать немного, но внимательно, чем долго сидеть и мечтать о мороженом.
</a:t>
            </a:r>
            <a:endParaRPr lang="en-US" sz="1348" dirty="0"/>
          </a:p>
        </p:txBody>
      </p:sp>
      <p:sp>
        <p:nvSpPr>
          <p:cNvPr id="13" name="Text 4"/>
          <p:cNvSpPr txBox="1"/>
          <p:nvPr/>
        </p:nvSpPr>
        <p:spPr>
          <a:xfrm>
            <a:off x="5423991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маленькие шаги постепенно превращаются в большой запас знаний. Новое учится лучше, когда к нему возвращаются снова и снова.
</a:t>
            </a:r>
            <a:endParaRPr lang="en-US" sz="1348" dirty="0"/>
          </a:p>
        </p:txBody>
      </p:sp>
      <p:sp>
        <p:nvSpPr>
          <p:cNvPr id="14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способ запомнить новую тему без лишней спешки и зубрёжки.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 хорошей памяти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ребёнок любит лечить игрушечного мишку, другой рисует здания, а третий с азартом наблюдает за звёздами. Так постепенно рождается мечта о профессии. Знания помогают понять, какое дело нравится по-настоящему.
</a:t>
            </a:r>
            <a:endParaRPr lang="en-US" sz="954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начинается с интереса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стать врачом, учителем, инженером или спасателем, одного желания мало. Нужны терпение, внимание и постоянная учёба. Тогда книга, тетрадь и уроки становятся надёжной дорожкой к будущему делу.
</a:t>
            </a:r>
            <a:endParaRPr lang="en-US" sz="980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делает мечту ближе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и мечта о будущем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знания продолжается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делают мир яснее, а ребёнка — смелее и добрее. Каждый урок, книга и вопрос добавляют новый луч света, который помогает учиться, мечтать и открывать новое каждый день.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2026-05-26T05:43:39Z</dcterms:created>
  <dcterms:modified xsi:type="dcterms:W3CDTF">2026-05-26T05:43:39Z</dcterms:modified>
</cp:coreProperties>
</file>