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поезда перевозят людей и грузы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соединила города и страны, ускорила поездки и сделала перевозку больших грузов более удобной. Её история началась в XIX веке и до сих пор влияет на жизнь людей каждый день.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поезда изменили перевозки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поезда и для чего они нужны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перевозят людей между городами и крупными станциями. Такой поезд удобен для дальних поездок, когда важно добраться с комфортом и по расписанию.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поезда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Электрички связывают город с ближайшими посёлками и районами. Они часто останавливаются, поэтому подходят тем, кто ездит на учёбу, работу или домой.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электрички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составы доставляют уголь, зерно, машины, контейнеры и стройматериалы. Они нужны там, где важно перевезти сразу много тяжёлого или объёмного груза.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поезда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делают поездку быстрее на длинных маршрутах. У них меньше остановок, поэтому они особенно удобны между крупными городами.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железная дорога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по которому идёт поезд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направляют колёса вагона и локомотива, а шпалы и балласт удерживают путь прочным и ровным. Благодаря этому поезд движется устойчиво даже на длинных участках.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для движения и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переводят поезд на другой путь, а платформы и переезды помогают пассажирам и транспорту безопасно пользоваться линией. На станции все эти части работают вместе.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поездов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отличаются основные виды поездов по назначению и условиям движения.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поезда своя задача: одни удобны для ежедневных поездок, другие — для дальних маршрутов или перевозки тяжёлых грузов.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видам железнодорожных поездов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перевозят по железной дороге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презентации, без привязки к официальной статистике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особенно удобна для перевозок на большие расстояния, когда нужно отправить много груза за один рейс.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грузы, потому что поезд легко перевозит тяжёлые и объёмные партии, а также большие потоки товаров.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 железной дороге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Машинист управляет поездом и отвечает за движение по маршруту. Ему помогает помощник машиниста, который следит за приборами и сообщает о важных изменениях во время пути.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 и дежурный по станции координируют движение поездов, чтобы составы отправлялись и прибывали вовремя. Путейцы проверяют рельсы, стрелки и крепления, поддерживая исправность пути.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работает в вагоне: помогает пассажирам, проверяет порядок и напоминает о правилах поездки. Ремонтники вагонов следят за техникой, чтобы поезд был безопасным и удобным.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пассажира на железной дороге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пассажира от покупки билета до выхода на нужной станции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— место, где начинается поездка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объединяет кассы, зал ожидания, табло, платформы, переходы и камеры хранения. Здесь пассажир узнаёт номер поезда, время отправления и путь посадки.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понятной навигации и объявлениям люди быстро находят нужную платформу. Вокзал помогает начать поездку организованно, без спешки и лишних ошибок.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87" y="3292425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поезд движется по рельсам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 может работать от электричества или дизельного топлива. Он тянет состав и помогает поезду развивать нужную скорость на маршруте.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тяги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Стальные колёса катятся по стальным рельсам, поэтому движение становится плавным и более экономичным. Поезд идёт точно по заданному пути.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 рельсы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Электропоезда получают энергию от контактной сети над путями. Это позволяет им двигаться без выхлопных газов прямо во время поездки.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Электропитание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железнодорожного транспорта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по основным свойствам транспорта: вместимость, дальность, расход энергии и безопасность.
</a:t>
            </a:r>
            <a:endParaRPr lang="en-US" sz="61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особенно удобны там, где нужно перевозить много людей или тяжёлые грузы без частых остановок.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выигрывает по вместимости и стабильности перевозок, поэтому подходит для дальних маршрутов и массовых отправок.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железной дороге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пути только в разрешённом месте и обязательно смотрите по сторонам. Даже знакомая станция остаётся опасной, если не следить за сигналами и объявлениями.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близко к краю платформы и не играйте на ней. Движущийся поезд создаёт сильный поток воздуха, который может привести к падению.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подлезайте под вагоны и не заходите за ограждения. Подвижный состав может начать движение неожиданно, поэтому безопасная дистанция особенно важна.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указания работников, светофоры, знаки и разметку. Эти правила помогают всем пассажирам спокойно добраться до поезда и не создавать опасных ситуаций.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железные дороги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развитии железных дорог в Великобритании и России; общеизвестные этапы технического развития транспорта.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железные дороги становились всё более быстрыми, удобными и современными.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железная дорога расширялась, ускорялась и становилась удобнее для пассажиров и грузов.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поезда и высокая скорость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поезда создают для удобной и спокойной поездки: в них продуманы салон, двери, тормоза и информационные системы. Пассажиру легче ориентироваться и меньше отвлекаться.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особенно полезны на длинных маршрутах между крупными городами. Они делают путь короче, а расписание — точнее, поэтому поездка становится предсказуемой.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поезд готовят к рейсу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действий перед отправлением поезда со станции или из депо.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железная дорога считается более экологичной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сравнительные данные о расходе энергии при перевозке пассажиров и грузов; учебная иллюстрация.
</a:t>
            </a:r>
            <a:endParaRPr lang="en-US" sz="67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Электропоезда особенно удобны в городах и между ними, где важно перевозить много людей без лишних выбросов на маршруте.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обычно расходует меньше энергии на большие перевозки, чем автомобиль и самолёт, поэтому его выбирают как более экономичный вариант.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железной дороги в жизни страны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крупные города и небольшие населённые пункты, поэтому люди могут учиться, работать и путешествовать, не завися только от автомобильных дорог.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предприятий это надёжный способ получать сырьё и отправлять готовую продукцию. Особенно важны такие перевозки для топлива, техники, продуктов и стройматериалов.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поезда работают по расписанию, уменьшается нагрузка на дороги и упрощается доставка на большие расстояния. Это помогает стране развиваться равномернее.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тонн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груза может перевезти один поезд за рейс.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о возможностях грузовых поездов.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особенно сильна там, где нужно перемещать много тяжёлых грузов одновременно и без частых перегрузок.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999" y="1576525"/>
            <a:ext cx="3769003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работы железной дороги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части железной дороги дополняют друг друга и обеспечивают движение поездов.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работает только тогда, когда техника, станции и управление действуют согласованно.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устройства и работы железнодорожного транспорта, принятая в учебных материалах.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удобен для дальних поездок, массовых перевозок и доставки тяжёлых грузов. Он развивается уже почти два века, становится современнее и требует строгого соблюдения правил безопасности.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— транспорт, который соединяет страну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2026-05-20T20:50:12Z</dcterms:created>
  <dcterms:modified xsi:type="dcterms:W3CDTF">2026-05-20T20:50:12Z</dcterms:modified>
</cp:coreProperties>
</file>