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результат биологической и социокультурной эволюции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создала тело человека, культура — его личность и мир смыслов.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определяет строение организма, а общество — речь, нормы, ценности и способы поведения. Поэтому человека нельзя объяснить только природой: он формируется на пересечении биологического развития и социокультурного опыта.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биология и культура вместе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предки человека и человекообразных обезьян существовали миллионы лет назад. Антропогенез шёл постепенно и приводил к появлению признаков, выделивших человека среди других приматов.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уменьшались челюсти и зубы, усложнялась нервная система, совершенствовались органы чувств и координация движений. Организм становился более приспособленным к разнообразным условиям среды.
</a:t>
            </a:r>
            <a:endParaRPr lang="en-US" sz="105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изменениями стали прямохождение, освобождение рук, рост объёма мозга и развитие тонких движений кисти. Эти особенности повысили выживаемость и расширили возможности деятельности.
</a:t>
            </a:r>
            <a:endParaRPr lang="en-US" sz="1136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изменения создали основу для труда, общения и совместной жизни. Именно на этой базе позже развились речь, культура и общественные формы поведения.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предпосылки антропогенеза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прямохождению произошёл примерно 4–6 млн лет назад и изменил строение таза, позвоночника, стопы и положение головы. Человек получил более устойчивое положение тела и лучший обзор местности.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Освобождённые руки стало возможно использовать для переноса предметов, изготовления орудий и защиты. Прямохождение также облегчило дальние перемещения и усилило преимущества в добыче пищи и жизни в группе.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как переломный этап эволюции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изготовление орудий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каменные орудия известны минимум 2,6 млн лет назад. Их изготовление требовало точности движений, наблюдательности и умения заранее представлять результат труда.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Орудийная деятельность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собирательство и распределение обязанностей делали людей зависимыми друг от друга. Труд становился коллективным процессом, в котором важны были координация и согласование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нельзя было передать только врождённо: их нужно было осваивать через наблюдение, подражание и повторение. Так опыт одного поколения становился доступен следующему.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подражание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не просто обеспечивал выживание, но и накапливал практические знания. Постепенно формировались устойчивые способы действий, которые улучшали жизнь всей общины.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данные по антропогенезу; значения приведены ориентировочно (по школьным курсам биологии и обществознания).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шёл неравномерно и сопровождался усложнением орудий, общения и социальной организации.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 подтверждает: интеллектуальные способности становились всё важнее для выживания и развития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в эволюции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резко ускорило передачу опыта: словами можно было объяснять сложные действия, предупреждать об опасности, договариваться о совместной работе и уточнять правила поведения.
</a:t>
            </a:r>
            <a:endParaRPr lang="en-US" sz="1065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поведение проявлялось в искусстве, украшениях, обрядах и погребениях. Эти формы показывают, что человек стал осмыслять мир, себя и своё место в нём.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открыл путь к абстрактному мышлению. Люди смогли не только описывать предметы, но и формулировать понятия, нормы, цели, а также хранить коллективную память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мышление и символическое поведение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рождается с задатками, но личностью не становится автоматически. Чтобы развились речь, самоконтроль и способность понимать других, необходимы общение и воспитание.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природа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нормы поведения, школа систематизирует знания и дисциплину, а сверстники помогают осваивать сотрудничество, соперничество и правила групповой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медиасреда расширяют кругозор, формируют ценности и социальную идентичность. Именно в обществе человек учится выбирать, отвечать за поступки и соотносить себя с другими.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постоянного взаимодействия с людьми усвоение общественного опыта резко ограничивается. Поэтому личность — это не только природные задатки, но и результат социальной жизни.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общественный опыт накапливается и усложняется через обучение, общение и совместную деятельность.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передаётся между поколениями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врождённые особенности организма: строение нервной системы, здоровье, темперамент и природные задатки. Эти качества создают исходные возможности, но не определяют судьбу человека полностью.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формирует образование, мировоззрение, профессию, способы общения и круг интересов. Именно через неё человек осваивает нормы, ценности и модели поведения, принятые в обществе.
</a:t>
            </a:r>
            <a:endParaRPr lang="en-US" sz="1039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личности возникает из взаимодействия природы и среды. Семья, школа, культура и жизненный опыт могут раскрыть способности или, наоборот, ограничить их реализацию.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 социальное в развитии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задаёт основу человека, но именно культура быстрее меняет способы жизни, общения и поведения.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антропогенеза и социальной эволюции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биологические изменения закрепляются медленно, а культурные могут распространяться очень быстро и менять жизнь человека в пределах одного поколения.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биологической и социокультурной эволюции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начал менять среду вокруг себя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который изменил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огнём сделало пищу безопаснее и разнообразнее, а ночной холод — менее опасным. Люди смогли обогревать стоянки, отпугивать хищников и осваивать территории, где раньше выживание было затруднено.
</a:t>
            </a:r>
            <a:endParaRPr lang="en-US" sz="95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как продолжение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расширили возможности человека: ими было легче добывать пищу, обрабатывать материалы и защищаться. Вместе с ними возникла необходимость учиться, наблюдать за действиями других и передавать удачные приёмы следующим поколениям.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человек начал создавать жилища, одежду, хозяйственные приспособления и целые системы труда. Так он перестал только приспосабливаться к природе и стал активно преобразовывать её под свои нужды и цели.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историко-культурного развития человечества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этапом возрастали объём знаний и скорость их распространения, а также усиливалось разделение труда и взаимозависимость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идёт неравномерно, но устойчиво ускоряет обмен опытом и усложняет общество.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социокультурного усложнения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625" y="3301887"/>
            <a:ext cx="12645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образование формирует личность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даёт системные знания, которые невозможно получить только через личный опыт. Оно помогает человеку понимать мир шире и точнее, чем стихийное обучение.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других образовательных средах формируются речь, умение слушать, договариваться и работать в группе. Эти навыки особенно важны в современном обществе.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будущему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образование общество передаёт культурный опыт новым поколениям. Так человек получает не только знания, но и ориентацию в профессии, ответственности и гражданской жизни.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учит отличать факт от мнения, задавать вопросы и проверять информацию. Это помогает принимать более обоснованные решения в учёбе и повседневной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задаёт внутренние ориентиры поведения: честность, уважение, справедливость и чувство долга. Она влияет на поступки даже тогда, когда внешний контроль отсутствует.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Мораль, право и ответственность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закрепляет обязательные правила в законах и обеспечивает их соблюдение. Благодаря этому общество может регулировать отношения между незнакомыми людьми и предотвращать конфликты.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соединяет личный выбор и интересы других людей. Чем сложнее общество, тем важнее умение соотносить свободу с обязанностями и последствиями своих действий.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социализации и личностного развития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не действуют изолированно: один и тот же человек по-разному раскрывается в разных условиях воспитания, обучения и общения.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как результат взаимодействия природных задатков и социальной среды, а не как следствие одного доминирующего фактора.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становление личности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ускоряют жизнь, но не снимают биологических ограничений человека. Поэтому недостаток движения, переутомление и стресс становятся заметными рисками повседневности.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высокий ритм жизни уменьшают число живых контактов, хотя именно общение остаётся важнейшим условием развития личности. Без него слабеют навыки сотрудничества и эмпатии.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расширяет доступ к информации, однако одновременно создаёт перегрузку и усиливает зависимость от постоянных уведомлений. Важно учиться отбирать данные и сохранять внимание.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условиях особенно ценятся самодисциплина, ответственность и критическое мышление. Они помогают человеку не только адаптироваться к переменам, но и сохранять внутреннюю устойчивость.
</a:t>
            </a:r>
            <a:endParaRPr lang="en-US" sz="1145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и биосоциальные вызовы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остаётся живым существом и нуждается в пище, сне, безопасности и продолжении рода. Эти потребности универсальны, но их удовлетворение зависит от уровня развития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одежда, жильё, медицина, искусство, мораль и право показывают, что даже базовые потребности человек реализует через культуру. Именно она придаёт поведению историческую изменчивость и смысл.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и культура соединяются в человеке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обобщённую последовательность антропогенеза и переход к усложнению труда, речи и социальной организации.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обезьянообразного предка к Homo sapiens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результат двух эволюций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эволюция создала телесную и нервную основу человека, а социокультурная наполнила её языком, знаниями, нормами и исторической памятью. Именно их единство превращает природные задатки в личность.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2026-05-25T10:55:21Z</dcterms:created>
  <dcterms:modified xsi:type="dcterms:W3CDTF">2026-05-25T10:55:21Z</dcterms:modified>
</cp:coreProperties>
</file>