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4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Многослойные изображения: как создается визуальная структура в цифровой графике
</a:t>
            </a:r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накладываются друг на друга: так формируется единый кадр, который легко редактировать и собирать.
</a:t>
            </a:r>
            <a:endParaRPr lang="en-US" sz="2444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— базовая идея цифровой графики: компьютер хранит изображение как набор независимых элементов. Их можно менять без «поломки» всего файла. Для 11 класса это мост между графикой, файлами и алгоритмами обработки.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многослойность нужна информатике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— это отдельный визуальный объект или группа объектов: фон, фотография, текст, фигура, тень, эффект или маска. Он занимает место в стопке и влияет на итоговый вид кадра.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слоя есть параметры: позиция, прозрачность и видимость. Кроме того, у него есть настройка взаимодействия с соседними слоями, поэтому редактирование одного элемента не разрушает остальные части.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организация делает монтаж управляемым: вы меняете содержимое, масштаб, цвет или стиль конкретного слоя и сразу видите результат в контексте всего изображения, без «перерисовки заново».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слой в цифровом изображении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Многослойность обычно читается по перекрытию объектов, разной резкости и наличию полупрозрачных участков. Тени и мягкие переходы тоже подсказывают, что разные элементы неслучайно «стоят» на разных планах.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передний план содержит акценты, средний — основной сюжет, а задний — фон и пространство. Если вы видите портрет на фоне города с текстом, графикой и световыми эффектами, перед вами пример такой структуры.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многослойности на готовом изображении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1785579"/>
            <a:ext cx="3848986" cy="26439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примеры, где многослойность помогает собрать разные элементы в единый результат: от коллажа до композита для анимации.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Многослойность одинаково полезна и в художественных, и в прикладных проектах: она помогает управлять отдельными визуальными составляющими и собирать композицию из разных «строительных блоков».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типовым задачам цифрового монтажа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многослойных изображений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выразительность и информативность одновременно важны в рекламе, соцсетях и веб-дизайне, поэтому там многослойная сборка особенно востребована.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распределения показывают: многослойность стала стандартом цифрового контента, потому что она ускоряет правки и поддерживает визуальную иерархию.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единого публичного набора данных по «долям»; диаграмма предназначена для обучения и визуализации структуры спроса (без привязки к конкретной статистике).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многослойные изображения применяются чаще всего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0050" y="3304813"/>
            <a:ext cx="161525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внизу задаёт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слои формируют «почву» кадра: фон, фактуру и общий контекст. Если сместить порядок, сцены теряют глубину, а элементы начинают казаться расположенными неправильно относительно друг друга.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слои несут основной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уровни часто содержат главное действие или ключевой объект. Их позиция определяет, что именно зритель воспринимает как центральное: сюжет начинает читаться логично только при правильной стопке.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слои управляют акцентами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слои обычно включают текст, рамки, декоративные детали и выделения. Когда они оказываются слишком «низко», акценты исчезают, а читаемость падает; когда слишком «высоко» — перегружается визуальный центр.
</a:t>
            </a:r>
            <a:endParaRPr lang="en-US" sz="1261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меняет эмоцию и композицию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наложения влияет на то, что воспринимается первым. Меняя стопку слоев, вы перестраиваете композицию, меняете эмоциональный тон и общий фокус внимания — даже без изменения содержания.
</a:t>
            </a:r>
            <a:endParaRPr lang="en-US" sz="1247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порядок слоев меняет смысл изображения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многослойного 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процесс сборки композиции из независимых визуальных уровней.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задаёт, насколько слой виден: вы получаете частичное «просвечивание» и мягкое совмещение планов. Маска управляет тем, какие участки слоя скрыты или открыты, что позволяет работать локально и точно.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Режимы наложения меняют взаимодействие цветов соседних слоёв: фон может усиливаться, смешиваться или давать эффект стекла, свечения либо тумана. В итоге получаются иллюзии двойной экспозиции и более естественное объединение объектов с окружением.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Прозрачность, маски и режимы наложения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планов обычно усиливает ощущение пространства за счёт разделения элементов. Однако при чрезмерном количестве слоёв конкурируют детали, и зритель быстрее теряет смысловой центр.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подчеркивает компромисс: оптимум даёт баланс между глубиной и ясностью. После определённого порога усиливается перегруженность, а читаемость снижается, даже если каждый слой «сам по себе» хорош.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зависимость (без привязки к измерениям конкретного проекта), чтобы иллюстрировать закономерность восприятия.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числа слоёв с глубиной и читаемостью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Отражения в стекле, тени на переднем плане и мягкая дымка часто собираются как отдельные слои. Так фотограф контролирует, где объект «просвечивает» и как фон поддерживает главный сюжет, не подавляя его.
</a:t>
            </a:r>
            <a:endParaRPr lang="en-US" sz="1092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съемка через прозрачные поверхности удобнее настраивать частями: один слой отвечает за резкость, другой — за смещение и атмосферу. В итоге картинка сохраняет драматизм и при этом остается управляемой при правках.
</a:t>
            </a:r>
            <a:endParaRPr lang="en-US" sz="1058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двойной экспозиции обычно строится из двух смысловых фрагментов: например, портрет и городской фон. Перекрытие задает настроение, а маски помогают аккуратно совместить области света и контраста.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также применяют в композициях с несколькими планами — городские огни, фигуры и декоративные элементы. Это усиливает глубину, контраст и смысловую многозначность: зритель считывает изображение по «ступеням».
</a:t>
            </a:r>
            <a:endParaRPr lang="en-US" sz="1061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Многослойность в фотографии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73363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256" y="1782342"/>
            <a:ext cx="324602" cy="288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30118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032" y="3304813"/>
            <a:ext cx="323050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Шрифтовой блок как отдельный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Заголовок, подзаголовок и подписи размещаются отдельно, чтобы быстро менять иерархию. Можно подстраивать межстрочный интервал и контраст, не разрушая фотографию и не заставляя всю композицию «переезжать».
</a:t>
            </a:r>
            <a:endParaRPr lang="en-US" sz="1256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 фон в отдельных уровнях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Фотографию и фон удобно разделять, чтобы управлять фокусом и тоном. Например, затемнение или осветление фона подчёркивает объект, а геометрия и текст остаются читаемыми при любом варианте компоновки.
</a:t>
            </a:r>
            <a:endParaRPr lang="en-US" sz="1318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и сетка для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Фигуры, направляющие и сетка формируют каркас, по которому выстраивается визуальная логика. Когда элементы сведены в слои, проще менять размеры и отступы, сохраняя композицию и баланс площадей.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Текстуры и акценты для узнаваемости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Текстуры, иконки и декоративные эффекты добавляются как самостоятельные слои. Тогда брендовые приемы работают стабильно: можно регулировать интенсивность, чтобы не перегружать дизайн и не спорить с основным сообщением.
</a:t>
            </a:r>
            <a:endParaRPr lang="en-US" sz="1248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Многослойность в графическом дизайне и рекламе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многослойность «оживляет» сцену: кино, анимация и графика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Композитинг: персонаж, фон и спецэффекты по отдельности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композитинге разные части кадра собираются из отдельных цифровых уровней: персонажи, окружение, дым, частицы и световые эффекты. Это упрощает цветокоррекцию и согласование освещения, а зритель видит единый реалистичный результат.
</a:t>
            </a:r>
            <a:endParaRPr lang="en-US" sz="867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Разнесение движения: фон, объект и камера в анимации
</a:t>
            </a:r>
            <a:pPr algn="l" indent="0" marL="0">
              <a:lnSpc>
                <a:spcPct val="100000"/>
              </a:lnSpc>
              <a:buNone/>
            </a:pPr>
            <a:r>
              <a:rPr lang="en-US" sz="3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анимации слои помогают разделять движение объектов, фона и камеры. Когда каждый элемент имеет свою «траекторию», проще добиваться плавности и иллюзии глубины: ближние и дальние планы не конкурируют за внимание.
</a:t>
            </a:r>
            <a:endParaRPr lang="en-US" sz="867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цвет и детали: когда «мелочи» становятся 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31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слои — блики, туман, цветовые наложения — меняют атмосферу сцены. В результате создается управляемая «эмоциональная подсветка»: фон становится не просто картинкой, а частью драматургии кадра.
</a:t>
            </a:r>
            <a:endParaRPr lang="en-US" sz="8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4911" y="2755985"/>
            <a:ext cx="2674178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принципы работы с слоями в цифровой графике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многослойного подхода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Многослойность усиливает контроль над изображением, но требует дисциплины: важно удерживать иерархию, баланс и читабельность, иначе композиция превращается в набор несвязанных элементов.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Многослойность дает управляемый результат, если слои подчинены единой композиционной цели. Чем больше элементов, тем строже требуется контроль контраста, фокуса и стиля.
</a:t>
            </a:r>
            <a:endParaRPr lang="en-US" sz="11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цель — ясность и быстрый просмотр, чаще выигрывает простая композиция. Когда важны смысл, атмосфера и точная работа со светом, многослойный подход становится эффективнее.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формата зависит от задач: глубина и выразительность легче достигаются слоями, но читаемость и скорость требуют контроля структуры и акцентов.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шкала, основанная на типовых критериях учебных заданий по цифровой графике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простого и многослойного изображения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композиции появляется доминирующий смысловой акцент, зритель быстрее понимает, что именно является главным.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принципы композиции в учебной литературе по дизайну и компьютерной графике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 — отсутствие единого центра. Без него слои спорят друг с другом, контраст теряется, и картинка воспринимается как хаотичный набор деталей.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 качества многослойного 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последовательной проверки по типовым критериям анализа цифровой графики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Сторис, обложки и интерфейсы: слои «работают незаметно»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встречаются в сторис, обложках видео и интерфейсах приложений: фон, надписи, иконки и эффекты обычно собираются из отдельных уровней. Пользователь видит готовую композицию, но логика ее создания всегда многослойная.
</a:t>
            </a:r>
            <a:endParaRPr lang="en-US" sz="1304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презентации и баннеры: видимый результат грамотной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презентациях и рекламных баннерах многослойность помогает быстро менять фокус: крупнее выделять тему, менять акценты и адаптировать материал под аудиторию. Даже простая обложка может строиться как набор взаимосвязанных визуальных компонентов.
</a:t>
            </a:r>
            <a:endParaRPr lang="en-US" sz="1209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Многослойные изображения в повседневной цифровой среде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показывает: чаще всего слои комбинируют информативные элементы (фото и текст) с поддерживающей графикой (иконки, фигуры, текстуры). Световые эффекты обычно выступают как тонкий акцент.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основной смысл держится на фото и заголовке, а декоративные слои работают умеренно, композиция сохраняет и выразительность, и читабельность. Именно баланс делает многослойность полезной.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обобщенный пример распределения элементов в типовых макетах (условные доли)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чаще всего образуют слои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Многослойность — ключ к управлению цифровым изображением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Многослойность объединяет технологию обработки, композицию и смысловую организацию. Она делает результат глубже и выразительнее, но требует иерархии, контраста и баланса. Для информатики 11 класса картинку можно понимать как структуру объектов.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2026-05-12T17:15:38Z</dcterms:created>
  <dcterms:modified xsi:type="dcterms:W3CDTF">2026-05-12T17:15:38Z</dcterms:modified>
</cp:coreProperties>
</file>