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 часть хозяйства и географии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добычу, производство и потребление, показывая связи между территориями.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влияет на расселение, развитие городов и специализацию регионов, а также определяет торговые связи. В 9 классе транспорт рассматривают как часть хозяйственного комплекса и фактор территориального развития.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изучают в географии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и их географические функции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важен для массовых перевозок на большие расстояния. Он связывает крупные города, промышленные районы и порты, обеспечивая стабильные грузовые потоки.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удобен для доставки «от двери до двери». Он особенно полезен на коротких и средних расстояниях, где нужна гибкость маршрутов.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перевозят нефть, нефтепродукты и газ за счёт непрерывной подачи. Воздушный транспорт применяют для быстрых дальних поездок и срочных грузов.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795701"/>
            <a:ext cx="7101300" cy="32665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по географическим 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от расстояния, типа груза, скорости и природных условий.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каждый вид транспорта работает лучше в своей «нише»: где-то важны дальность, где-то скорость, а где-то непрерывность.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транспорта.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разные виды транспорта дополняют друг друга: автомобиль удобен для повседневных поездок, а рельсы и трубопроводы поддерживают экономику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перевозок отражает потребности территорий: где-то важнее скорость и доступность, а где-то — большие объёмы и устойчивость потоков.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транспорта; схема для демонстрации структуры.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транспортных перевозок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в городе и между районами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обеспечивает значительную часть коротких и средних поездок: доставку товаров в магазины, школьные маршруты, связь между населёнными пунктами и работу такси. Он удобен благодаря гибкости маршрутов и доступности.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автомобильные перевозки создают заметные проблемы: пробки, выбросы выхлопных газов, шум, аварийность и нехватку парковочных мест. Поэтому важны контроль движения и безопасная организация улиц.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пассажир использует общественный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пассажира: от дома до нужной точки с учётом расписания, навигации и безопасности.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железных дорог — высокая пропускная способность, сравнительно низкая стоимость на дальних расстояниях и устойчивость к погодным условиям. Поэтому для географии важны станции и магистрали.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промышленные центры, порты, угольные бассейны, нефтяные районы и крупные города. Они помогают перевозить большие партии грузов регулярно.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железной дороге доставляют уголь, руду, зерно, лес, строительные материалы, контейнеры и технику. Маршруты формируют устойчивые грузопотоки между регионами.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 как основа связности территории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небольших расстояниях выигрывают велосипед и автобус, а при дальних поездках всё заметнее становится разница между поездом и самолётом.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скорость обычно растёт с увеличением дальности маршрута, а это влияет и на стоимость перевозок.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из школьного курса (качественная шкала скорости).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разных видов транспорта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и аэропорты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на больших расстояниях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особенно важен на дальних маршрутах между регионами, странами и континентами. Он выбирается, когда нужна скорость и требуется доставить пассажиров или груз как можно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аэропорт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включает взлётно-посадочную полосу, терминал, диспетчерскую службу, багажную систему и зоны безопасности. Самолёты перевозят пассажиров, почту, срочные грузы, медикаменты и ценные товары.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31063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для дальних перевозок
</a:t>
            </a:r>
            <a:endParaRPr lang="en-US" sz="1647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особенно важен, когда грузы нужно доставлять на большие расстояния. По морю перевозят нефть, уголь, металлы, контейнеры и автомобили, связывая порты разных стран.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транспорт для внутренних территорий
</a:t>
            </a:r>
            <a:endParaRPr lang="en-US" sz="154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транспорт работает там, где есть крупные реки и удобные водные пути. Он помогает перевозить грузы и связывать населённые пункты внутри страны, уменьшая нагрузку на дороги.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Паромы как решение без мостов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Паромы соединяют берега в местах, где мостов нет или строительство слишком сложно. Благодаря этому сокращаются расстояния и время в пути, улучшая транспортную доступность регионов.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 и его географическое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груза: от производства к потребителю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передачи товара по этапам логистики: от упаковки до доставки и распределения.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34" y="1637838"/>
            <a:ext cx="6070932" cy="4713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«лучше всего подходит» каждый вид транспорта, и какие у него есть географические и организационные ограничения.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выбор транспорта определяется расстоянием, видом груза, нужной скоростью и доступностью инфраструктуры.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транспорта (обобщение).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основных видов транспорта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расчёте индекса учитывают типичные городские факторы: выхлопы и шум для автомобилей, а также более низкое воздействие у электрического и железнодорожного транспорта.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вклад локальных выбросов и шума в пределах города, тем выше экологическая нагрузка; это помогает планировать транспортные решения.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школьному курсу географии транспорта; значения — условный индекс для сравнения.
</a:t>
            </a:r>
            <a:endParaRPr lang="en-US" sz="97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 разных видов транспорта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движения, ремней безопасности и дисциплины на остановках снижает риск травм. Светоотражатели и внимательность особенно важны в тёмное время суток и при переходах рядом с транспортом.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причинам аварий относят превышение скорости, невнимательность, нарушение сигналов светофора и несоблюдение дистанции. Эти факторы ухудшают реакцию и увеличивают вероятность столкновений.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железнодорожного транспорта опасны переход путей в неположенном месте и нахождение на платформе у края. Лучше использовать обозначенные переходы и ждать поезд на безопасной зоне.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авиации и водного транспорта действуют строгие правила контроля и инструктажа. Они направлены на предотвращение ошибок при посадке, обращении с багажом и соблюдении требований безопасности на борту.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транспортных путях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24420"/>
            <a:ext cx="428700" cy="342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в разных природных условиях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сложность дорог и железных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транспорт развивается медленнее: нужны тоннели, мосты и сложные инженерные решения из-за перепадов высот. Поэтому сети часто строят по долинам и наиболее удобным перевалам.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зимники и северная 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территориях важны зимники, когда сезонные дороги выдерживают транспорт, и вездеходы для бездорожья. Там, где доставка круглый год затруднена, помогает северная авиация.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побережья: порты и паромы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и побережьях ключевую роль играют морские порты и паромы. Они поддерживают связь с материком и обеспечивают регулярные поставки товаров, когда мосты отсутствуют или редки.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Густая расселённость: плотная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густонаселённых районах формируется более плотная транспортная сеть, потому что много поездок и выгодно содержать маршруты. В малозаселённых территориях сеть обычно развивается точечно.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поездок утром связан с отправкой в школу и на работу, а вечером — с обратными маршрутами. Между пиками спрос обычно ниже.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Загрузка подстраивается под режим города: расписания учебных заведений и предприятий формируют два характерных пиковых окна.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по наблюдаемым городским ритмам; показатели условные.
</a:t>
            </a:r>
            <a:endParaRPr lang="en-US" sz="119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поездки в течение суток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будущего и современные технологии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развиваются электробусы, электромобили и высокоскоростные поезда. Интеллектуальные системы управления движением помогают оптимизировать потоки транспорта и снижать вероятность задержек.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повышения экологичности расширяются сети зарядных станций, а в логистике внедряются автоматизация и беспилотные решения. Главная цель — меньше загрязнения, меньше шума и больше безопасности перевозок.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появился значительно раньше автомобиля и до сих пор остаётся важным городским транспортом на коротких дистанциях. Он удобен там, где важны скорость в пути и манёвренность.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самолёта связан с формой крыла и разностью давления воздуха над и под крылом. Когда поток воздуха меняет направление, возникает сила, поддерживающая аппарат в воздухе.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поездов сопротивление движению в среднем меньше, чем у автомобилей, поэтому они особенно выгодны для массовых перевозок. Это важно при организации регулярных маршрутов на дальние расстояния.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Трамвайные линии в крупных городах работают уже более ста лет и нередко становятся частью исторического облика улиц. Их сохранение поддерживает связь разных эпох городской инфраструктуры.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транспорте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— основа связей между районами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объединяет населённые пункты, сырьевые районы, промышленность и торговлю. Он влияет на размещение предприятий и инфраструктуры, а будущее связано с более чистыми технологиями, скоростью, безопасностью и развитием сети.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2026-05-11T22:50:14Z</dcterms:created>
  <dcterms:modified xsi:type="dcterms:W3CDTF">2026-05-11T22:50:14Z</dcterms:modified>
</cp:coreProperties>
</file>