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и «Повести Белкина»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повестей о чести, любви, случайности и семье — важный пушкинский опыт прозы.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цикла
</a:t>
            </a:r>
            <a:endParaRPr lang="en-US" sz="4713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«Повести Белкина» создавались в Болдинскую осень 1830 года, пока Пушкин находился в Болдине из‑за карантина. Этот период оказался необычайно плодотворным: завершались и проза, и стихотворения, и «Маленькие трагедии». Короткая проза Пушкина стала особенно «живой» и близкой к реальной жизни.
</a:t>
            </a:r>
            <a:endParaRPr lang="en-US" sz="1619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925" y="1924325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29125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32108"/>
            <a:ext cx="452400" cy="402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цикла и общая особенность повестей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и месть разворачиваются вокруг Сильвио. Повествование показывает, как обида и гордость долго копятся, а затем превращаются в опасное испытание для совести и человеческого спокойствия.
</a:t>
            </a:r>
            <a:endParaRPr lang="en-US" sz="937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«Выстрел»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метель вмешивается в планы героев: Марья Гавриловна и Владимир оказываются в череде ошибок и случайностей. В результате судьба складывается иначе, чем они ожидали, но по-своему становится «правильной».
</a:t>
            </a:r>
            <a:endParaRPr lang="en-US" sz="842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«Метель»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 Прохоров, привыкший к своему ремеслу, сталкивается со страхом неожиданно, почти во сне. Пушкин соединяет мрачное и смешное, напоминая: даже в будничной жизни тревога возвращается.
</a:t>
            </a:r>
            <a:endParaRPr lang="en-US" sz="845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«Гробовщик»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Муромская и Алексей Берестов проверяют чувства через игру: переодевание ведет к недоразумениям. Но комические ситуации постепенно превращаются в историю о настоящей любви и счастливом исходе.
</a:t>
            </a:r>
            <a:endParaRPr lang="en-US" sz="842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«Барышня-крестьянка»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Самсон Вырин — отец, переживающий разлуку с дочерью. Повесть говорит о боли «маленького человека», о надежде, которая постепенно гаснет, и о том, как одиночество меняет жизнь после потери.
</a:t>
            </a:r>
            <a:endParaRPr lang="en-US" sz="934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«Станционный смотритель»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Болдине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хорошо подходят рабочий стол поэта, осенний парк и листы рукописей. Образ «окна в творчество» помогает понять, что «Повести Белкина» рождались не только из идей, но и из конкретного времени — болдинской осени, когда шли сразу разные замыслы.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стол и листы рукописей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1830 года связана с Болдином — имением Пушкина в Нижегородской губернии. Вынужденное уединение помогло сосредоточиться: среди тишины усадьбы он работал быстро и много. Именно это место прочно соединяется в воображении читателя с замыслом цикла.
</a:t>
            </a:r>
            <a:endParaRPr lang="en-US" sz="1096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Болдино и усадебная тишина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494" y="1574700"/>
            <a:ext cx="3354263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повестей и их главные признаки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героев и конфликты: у каждой повести — свой драматический поворот, но общая тема — чувства и нравственный выбор.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повести конфликт особый, но все они связаны с человеческими чувствами: от чести и любви до страха, разлуки и семейных отношений.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«Повести Белкина» А. С. Пушкина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Петрович Белкин — вымышленный рассказчик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делает себя «прямым автором» каждой истории. Вместо этого он вводит вымышленного рассказчика Ивана Петровича Белкина, чтобы текст звучал проще и ближе к устному рассказу.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появляется дистанция между Пушкиным и сюжетом: читатель лучше замечает иронию и жизненную точность. Ощущение «как в реальности» рождается из манеры повествования, похожей на разговор.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Белкин словно собирает услышанные истории провинциальной России. Благодаря этой рамке пять повестей воспринимаются как разные случаи из жизни, объединённые общей темой человеческих чувств и судьбы.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цикл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строит «рамку»: от издателя к рассказчику и далее — к повестям.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«Выстрел»: честь, обида и ожидание мести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Сильвио долго хранит обиду и не бросается мстить сразу. Он откладывает поединок, словно держит удар «про запас», чтобы расплата пришла в наиболее выгодный для него момент.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Спустя годы герой возвращается к сопернику. Однако решающим становится не сила удара, а внутренний расчет: Сильвио добивается момента, когда его месть особенно болезненна и заметна.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гордость и желание отомстить постепенно разъедают человека изнутри. В итоге месть не приносит спокойствия и превращается в трудную проверку характера и совести.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«Метели» именно непогода меняет судьбу героев, как будто «план» ломается. Это один из примеров того, что в реальной жизни многое решает случай.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повестей цикла образуют общий мир, где судьба часто меняется из-за случайных обстоятельств.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«Повести Белкина» А. С. Пушкина (сюжет повести «Метель»)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59275"/>
            <a:ext cx="5256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711835"/>
            <a:ext cx="525600" cy="42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711835"/>
            <a:ext cx="525600" cy="4204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«Гробовщик»: быт, страх и комическое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Привычная работа и тревога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Адриан Прохоров привык к своей профессии и к постоянному соседству со смертью. Он живёт по привычному расписанию, но именно эта привычность делает внезапный страх особенно заметным.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Страшный сон как испытание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страшном сне гробовщик оказывается среди людей, связанных с его ремеслом. Ужас накрывает героя не в «героический» момент, а неожиданно и почти по-бытовому, заставляя пересмотреть спокойствие.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от столкновения разных чувств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строит эффект на соединении повседневности и неожиданного ужаса. Из-за такого контраста возникает комизм, а вместе с ним — мысль, что тревога и совесть способны возникнуть у любого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«Станционный смотритель»: отцовская любовь и одиночество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Самсон Вырин живёт заботой о дочери Дуне. Его спокойная работа превращается в ожидание, потому что дочь уезжает с гусаром и прерывает привычную жизнь семьи.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пытается вернуть Дуню, надеясь, что любовь и разговор по совести помогут. Но поездки и поиски не дают результата: надежды разбиваются о чужую волю и обстоятельства.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Вырин узнаёт, что Дуня устроила жизнь иначе, он понимает горькую правду: дочь стала частью другой истории. Возврат оказывается невозможным, а разлука становится окончательной.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«маленького человека» в центре большого испытания. Он переживает настоящую личную трагедию, но почти не может повлиять на судьбу — и потому одиночество звучит особенно остро.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«Барышня-крестьянка»: игра, переодевание и счастливый конец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Муромская решается на хитрость: выдаёт себя за крестьянку, чтобы познакомиться с Алексеем Берестовым без дворянских условностей и лишнего формализма. Это переодевание становится началом цепочки смешных недоразумений.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игре характеров: Лиза и Алексей неверно понимают друг друга, но постепенно обнаруживают сходство и симпатию. Лёгкий тон, комические ситуации и удачное разрешение приводят к счастливому финалу.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«Повестей Белкина»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тем различается по повестям: честь сильнее звучит в «Выстреле», а семью и отношения особенно заметно обсуждают «Станционный смотритель» и «Барышня-крестьянка».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классификация тем по повестям цикла (условные равные значения: 1 = тема присутствует).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круг вопросов: независимо от сюжета герои действуют под влиянием чувств, обстоятельств и привычек общества, а ирония помогает взглянуть на человеческие слабости.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2017307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67347"/>
            <a:ext cx="452400" cy="361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«маленького человека» в цикле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цикла действуют станционный смотритель, гробовщик, провинциальные дворяне, офицер и сельские жители. Пушкин показывает: достоинство и чувства есть не только у «больших» героев.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люди в центре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заставляет читателя внимательно всматриваться в переживания «маленького» человека. Даже когда возможностей мало, страдание остаётся реальным и заслуживает сострадания, а не равнодушия.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сочувствие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тема раскрыта в образе Самсона Вырина: он страдает из-за разлуки с дочерью. Его боль связана с судьбоносной разницей между миром возможностей и миром простых людей.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Самсон Вырин как пример трагедии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Пушкина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Пушкина узнаётся по ясности и точности. В тексте мало лишних слов, зато много выразительных деталей: читатель будто сам слышит живую речь и видит поведение персонажей.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удобен для школьного чтения. Он не требует сложных пояснений, но остаётся художественно богатым: в нескольких фразах умещаются и поступок, и настроение, и нравственный вывод.
</a:t>
            </a:r>
            <a:endParaRPr lang="en-US" sz="1345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простоту повествования с тонкой иронией. Поэтому даже серьёзные события передаются естественно: смешное и драматичное соседствуют, помогая понять характеры глубже.
</a:t>
            </a:r>
            <a:endParaRPr lang="en-US" sz="13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повестей цикла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настроение не заменяет содержание: даже «лёгкая» повесть заставляет думать о правилах общества, а «трагическая» — о том, как боль меняет жизнь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тональности по доминирующему настроению каждой повести (условные равные значения: 1 = основной тон заявлен).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тональности делают книгу цельной: при переходе от одной эмоции к другой повторяются общие темы. Именно поэтому разные жанры не мешают восприятию цикла.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302" y="1345200"/>
            <a:ext cx="2605496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цели и конфликты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путь каждого персонажа связан с личной целью и препятствием; итог раскрывает нравственный смысл истории.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сюжетных линий пяти повестей цикла.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историях цель героя проверяется конфликтом: чувства и обстоятельства сталкиваются, а финал показывает, что поступки имеют цену и раскрывают характер.
</a:t>
            </a:r>
            <a:endParaRPr lang="en-US" sz="15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сюжетная цепочка в «Повестях Белкина»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из цикла: событие → испытание → выбор героя → последствие → нравственный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стал заметным примером реалистической прозы XIX века: Пушкин доказывает, что небольшая повесть может быть глубокой, содержательной и при этом увлекательной.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соединяются занимательный сюжет и простая форма. На этом фоне особенно ясно звучат серьёзные вопросы о чести, любви, судьбе и человеческом достоинстве, которые определяют поступки героев.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«Повести Белкина» часто называют образцом краткой прозы, потому что в них почти нет внешней пышности. Зато много жизненной правды: детали, наблюдения и реальные человеческие переживания.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литературы это важный шаг: Пушкин показывает новый тип рассказа, где за повседневностью видны нравственные решения. Поэтому цикл легко читать и обсуждать на уроках.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«Повестей Белкина» для русской литературы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цикла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книге пять разных историй, в каждой проверяются одни качества: честь, любовь, верность, доброта и способность к сочувствию. Простая форма помогает увидеть человека и его судьбу.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2026-05-15T04:19:32Z</dcterms:created>
  <dcterms:modified xsi:type="dcterms:W3CDTF">2026-05-15T04:19:32Z</dcterms:modified>
</cp:coreProperties>
</file>