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становление белорусской государственности: ключевые темы и вопросы раздела
</a:t>
            </a:r>
            <a:endParaRPr lang="en-US" sz="2911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важнейших событий 1917–1921 годов в истории Беларуси.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революционных перемен в 1917 году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принесло Беларуси испытания: Первая мировая война, национальные движения и две революции в России кардинально изменили судьбы региона и его жителей.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Февральской революции 1917 года на Беларусь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сменило царя и дало толчок к развитию белорусских национальных организаций и советов, усиливая стремления к автономии.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Обострился национальный вопрос, что способствовало формированию новых политических и общественных структур с участием белорусской интеллигенции.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демократических и социалистических идей стимулировало рост самоуправления и гражданской активности среди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переворот и реакции в Беларуси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захватили власть в Петрограде 7 ноября 1917 года, что вызвало активное провозглашение Советов и формирование новой власти в белорусских городах.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солдатские комитеты играли ключевую роль, сопровождая переход власти вооружёнными конфликтами между сторонниками и противниками большевиков.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установления Советской власти в Минске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октября 1917 года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Советской власти в Минске и создание Временного революционного комитета для управления регионом.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1917 года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советских органов и начало экспроприации предприятий и земель в интересах рабочих и крестьян.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1917 года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банков и промышленности, расширение влияния Советов рабочих депутатов на управление Беларусью.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Всебелорусский съезд: важные моменты и последствия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участники съезда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собрал 1872 делегатов, представлявших широкий спектр общества, включая крестьян, рабочих и интеллигенцию, что отражало значимость национального движения в то время.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Обсуждаемые вопросы и предложения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уделялось автономии Беларуси и созданию национальных органов управления, чтобы обеспечить права и интересы белорусского народа.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Разгон съезда большевиками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радикальное восприятие власти со стороны большевиков привело к насильственному разгонам, что осложнило процесс национального самоопределения.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Белорусской Народной Республики и ключевые документы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марта 1918 года провозглашена независимость БНР с разработкой Учредительных документов, укрепляющих гражданские права и национальную идентичность.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интеллигенция стала основой нового управления, стремясь сохранить и развивать белорусские традиции в государственном устройстве.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универсала объявили о создании самостоятельных органов власти, способствовали развитию культуры и внедрению образования на родном языке.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провозглашение суверенитета, БНР не получила широкого международного признания, что затруднило ее политическое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Брест-Литовский мир: влияние на Беларусь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мирного договора и оккупация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марта 1918 года Советская Россия подписала мирный договор с Германией, вследствие чего Беларусь оказалась под контролем германских войск, что существенно ограничивало самостоятельность БНР.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немецкой администрации на внутреннюю политику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власти вмешивались во внутренние дела, однако часть национальных структур смогла продолжить свою деятельность, сохраняя культурную и политическую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белорусского национального движения и их вклад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Янка Купала — голос народа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поэт и общественный деятель, Янка Купала вдохновлял белорусов на национальное пробуждение, создавая произведения на родном языке, укреплявшие культурную идентичность.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Алексюкович — организатор и активист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политических и культурных акций, Алексюкович способствовал распространению идей национального возрождения и поддерживал образовательные инициативы для белорусского народа.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Вацлав Ластовский — политический лидер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Рады БНР, Ластовский сыграл ключевую роль в формировании государственности, отстаивая идею автономии и национального самоуправления в сложных исторических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белорусского национального возрождения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национального пробуждения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«Молодой Беларуси» и Белорусского народного комитета стала опорой для активизации национального движения и защиты культурных интересов.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Культурно-просветительская работа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кружки, проводились просветительские мероприятия и расширялось обучение на родном языке, что поддерживало национальный дух и образование.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белорусской печати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 на белорусском языке способствовали распространению национальных идей и укреплению единства среди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военная интервенция на территории Беларуси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1917–1922 годов Беларусь стала ареной ожесточённых боёв между Красной армией, белогвардейцами, польскими войсками и иностранными интервентами. Власть менялась неоднократно, создавая сложную политическую ситуацию.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1919 по 1920 годы на белорусской земле регулярно происходили столкновения между Красной армией и польскими войсками, что усиливало нестабильность и приводило к разрушениям и страданиям мирного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ЛитБел (Литовско-Белорусская ССР): союзная республика на карте Беларуси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января 1919 года была создана Литовско-Белорусская Советская Социалистическая Республика, включавшая Минск, Вильно и части территорий современной Беларуси и Литвы.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ЛитБел просуществовала до июля 1920 года, пока польские войска не оттеснили советскую власть и не восстановили контроль над западными районами республики.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Высшими органами управления стали Центральный исполнительный комитет и Совет народных комиссаров, которые управляли республикой в сложных условиях гражданской войны.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ССРБ 1919 года: основные положения и значение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1919 года была принята первая Конституция Советской Социалистической Республики Беларусь, которая определила основы советской власти и систему управления.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язык получил официальный статус, что способствовало развитию и сохранению национальной культуры и образования.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установила государственные символы — герб и флаг, укрепив национальную идентичность в советском формате.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документе были закреплены права граждан, включая свободу труда и равенство всех национальностей, а также обеспечение образования на родном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над белорусскими землями между Польшей и РСФСР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1919–1920 годах белорусские территории стали центром военных столкновений между Красной армией и польскими войсками, что осложняло политическую ситуацию в регионе.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несколько раз переходил из рук в руки, временно восстанавливалась советская власть, но окончательное решение было принято по результатам Рижского мирного договора.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Рижский мир 1921 года и раздел белорусских земель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Рижского мирного договора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марта 1921 года в Риге состоялось подписание мирного соглашения между РСФСР, Украинской ССР и Польшей. Договор положил конец вооружённому конфликту и определил новые границы в регионе.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раздела Беларуси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 Беларуси вошли в состав БССР, а западные оказались под польским управлением. Это разделение повлияло на судьбу миллионов людей и развитие обеих частей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 социальные преобразования в Беларуси (1917—1921 гг.)
</a:t>
            </a:r>
            <a:endParaRPr lang="en-US" sz="2779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национализировала землю и передала её в распоряжение сельских общин, что заложило основы новой аграрной политики в регионе.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коммуны и совхозы, а также началась борьба с неграмотностью, что способствовало социальным изменениям в белорусском обществе.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введён государственный контроль над промышленностью и рабочий контроль на предприятиях, ликвидировались прежние помещичьи хозяйства.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революции и войны для населения и экономики (таблица)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ключевые демографические и экономические показатели Беларуси в 1917 и 1919 годах, отражающие последствия революции и военных столкновений.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населения и падение урожайности свидетельствуют о значительном уроне, нанесённом войной и революцией сельскому хозяйству и городу.
</a:t>
            </a:r>
            <a:endParaRPr lang="en-US" sz="1559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Госархив Беларуси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науки в Беларуси в послереволюционный период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Беларускої ССР в 1921 году стимулировало развитие национальной культуры, включая создание национальных театров и музеев.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Внедрялись школьные программы на белорусском языке, поддерживалось издание литературы и развитие искусства.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Белорусский государственный университет и Академия наук БССР, что способствовало формированию научного потенциала.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формирование национально ориентированной интеллигенции, важной для дальнейшего культурного укрепления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1917—1921 годов ознаменовался образованием БНР, ЛитБел, ССРБ и началом формирования современной белорусской государственности.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— количество государственных образований
</a:t>
            </a:r>
            <a:endParaRPr lang="en-US" sz="3202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созданных на территории Беларуси в период с 1917 по 1921 годы, отражающих сложность и многогранность национального становления.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белорусской истории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революционных преобразований в Беларуси (1917—1921 гг.)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стала катализатором создания белорусской государственности, сформировав национальные структуры и определив политический курс страны на XX век, заложив основы современного национального самоопределения.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2026-05-11T02:59:25Z</dcterms:created>
  <dcterms:modified xsi:type="dcterms:W3CDTF">2026-05-11T02:59:25Z</dcterms:modified>
</cp:coreProperties>
</file>