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неопределённый и определённый артикли в английском языке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правильное употребление a, an и the для учащихся 10 класса.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артиклей в языке и общении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артикли — ключ к точному пониманию и передаче смысла существительных, что требует внимания у русскоговорящих школьников из-за отсутствия аналогов в русском.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артикль и какие они бывают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— это служебное слово перед существительным, уточняющее его определённость и статус в высказывании.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выделяют три вида: определённый (the), неопределённые (a, an) и нулевой артикль — его отсутствие.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артикля выполняет уникальную функцию, влияя на смысл и восприятие информации в предложении.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артикли a и an: когда и как использовать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и an применяются с исчисляемыми существительными в единственном числе при первом упоминании предмета или отсутствии конкретики.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 ставится перед словами, начинающимися на согласный звук, например, a car, a book.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артикля зависит от произношения первого звука слова, а не от буквы, с которой оно начинается.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an употребляется перед словами, начинающимися с гласного звука, например, an apple, an hour.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850" y="3436634"/>
            <a:ext cx="20115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неопределённых артиклей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book, a girl, a university — здесь university начинается с согласного звука [ju:], поэтому используется a.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в начале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umbrella — произнесён с гласного звука, потому используется an.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с немыми буквами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hour, an honest man — h в этих словах немая, поэтому перед ними употребляется an.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различие правил a и an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 ставится перед согласными звуками, например, a table, a house — произношение начинается с согласного звука.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an используется перед гласными звуками, как в an engineer или an orange — акцент на звук, а не на букву.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the: когда и почему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показывает, что предмет известен или уникален для говорящих, например, the sun или the book на столе.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с исчисляемыми и неисчисляемыми существительными в единственном и множественном числе.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конкретный объект, отличающийся от прочих или упомянутый ранее в речи.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слушателю узнавать и связывать информацию с ранее известным опытом или контекстом.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контексты использования the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упоминание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girl we met — артикль указывает на уже известный объект после первого упоминания.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992886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Sun, the President — для объектов, не имеющих аналогов в конкретном контексте.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230241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book on the table — уточнение объекта с помощью определения.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4625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горы: the Thames, the Alps — фиксированные имена с определённым артиклем.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671659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и учреждения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United Nations — артикль указывает на уникальное объединение или местоположение.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различия a/an и the в речи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met a student yesterday — неопределённый артикль указывает, что объект упоминается впервые.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student was very friendly — определённый артикль подчёркивает известность объекта слушателю.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a cat in the garden. The cat is black — последовательное уточнение в контексте.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подходящего артикля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задачи употребления a/an и the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случаи использования неопределённого (a/an) и определённого (the) артиклей с соответствующими примерами для лучшего понимания.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основные случаи употребления артиклей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разделение сфер применения артиклей помогает правильно выбирать нужный вариант в речи и письме.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артиклей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артикля перед исчисляемым существительным единственного числа — частая ошибка (например, «She is doctor» вместо «She is a doctor»), что затрудняет понимание и корректную речь.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выбор между a/an и the приводит к смысловым неточностям, например, использование the при первом упоминании предмета, что вызывает путаницу у слушателей.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употребление артиклей с абстрактными или неисчисляемыми существительными (например, «the love») классически считается ошибочным и часто встречается у русскоязычных учеников.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Особенности: отсутствие артикля (нулевой артикль)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артикль применяется перед именами собственными лиц, например, Александр или Мария, когда речь не идёт о конкретизации.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названиями большинства городов и стран (Moscow, France) артикль не используется, за исключением республик с множественным числом в названии.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из правил составляют страны с определённым артиклем (the Netherlands, the United States), которые отражают исторические и географические особенности.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артикля употребляются дни недели, языки (English, Russian) и устойчивые выражения: go home, at school, by car — что подчёркивает их общность и привычность.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артикль: профессии, количество и цены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 всегда употребляется после глагола to be для указания профессии: She is a student, что подчёркивает статус и род деятельности.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a/an характерно для выражений количества: a kilo, a week, a few, обозначая неопределённое, но конкретное количество.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типа a lot of, once a day требуют наличия неопределённого артикля; его отсутствие считается грамматической ошибкой.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 именами собственными, географическими и уникальными объектами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используется перед названиями рек (the Nile), морей (the Black Sea), горных цепей (the Alps) и некоторых учреждений (the Hermitage) для подчёркивания уникальности.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имена людей и названия городов (Мария, Санкт-Петербург) артиклем не сопровождаются, так как считаются уникальными и самоочевидными.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названием во множественном числе и обозначением государственности требуют the: the Netherlands, the United Kingdom — особая категория употребления.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артикля помогают конкретизировать и уточнять объекты, делая коммуникацию точной и понятной.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художественной литературы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Джейн Остин: «Гордость и предубеждение»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фраза "It is a truth universally acknowledged..." демонстрирует стандартное употребление неопределённого артикля для представления новой информации, которая затем развивается в повествовании. Артикли здесь подчёркивают стилистические нюансы текста.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Эрнест Хемингуэй: «Старик и море»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и тексте произведения употребляется определённый артикль the, что указывает на конкретного известного героя и событие. Это типичный пример применения артикля для уникальности и ясного указания на предмет разговора.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различия с использованием разных артиклей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 в предложении ‘He is a teacher’ указывает на любое лицо из группы учителей, подчеркивая обобщённость и неопределённость.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the в ‘He is the teacher’ сообщает о конкретном, уже упомянутом или известном учителю, создавая эффект уникальности и узнавания.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артикля влияет на восприятие информации и может менять значение предложения, что важно учитывать при учебе и общении.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 для закрепления навыков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Вставьте правильный артикль в предложение: ‘___ elephant is a large animal.’ — здесь неопределённый артикль a/an для нового предмета.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артикль в ‘I want ___ apple.’ — употребляется a/an перед гласным звуком для обозначения предмета впервые.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Предложите задания разной степени сложности с ответами для самостоятельной проверки, что способствует лучшему усвоению материала.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артикль в ‘___ apples are on the table.’ — here the definite article the highlights known объекты во множественном числе.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Инфографика: систематизация правил и исключений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употребления артиклей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представление правил a/an и the, подчёркивающее различные ситуации употребления, помогает закрепить теорию и сводит ошибки к минимуму в практике школьников.
</a:t>
            </a:r>
            <a:endParaRPr lang="en-US" sz="911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Исключительные случаи использования артиклей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стран с the и устойчивые выражения выделены отдельными цветами, упрощая запоминание таких нюансов и повышая уверенность в грамматике.
</a:t>
            </a:r>
            <a:endParaRPr lang="en-US" sz="86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произношения и выбор a/an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и исключительные случаи комбинирования артиклей с первыми звуками слов, что облегчает произношение и грамотное использование в речи.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и практическая ценность грамотного использования артиклей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правильное употребление артиклей способствует формированию точной речи, успешной сдаче экзаменов и эффективному общению на английском языке с любыми носителями.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2026-05-07T18:49:03Z</dcterms:created>
  <dcterms:modified xsi:type="dcterms:W3CDTF">2026-05-07T18:49:03Z</dcterms:modified>
</cp:coreProperties>
</file>