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опору и движение: основные темы и 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обеспечивает поддержку тела и его активные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и актуальность изучения опорно-двигательной системы
</a:t>
            </a:r>
            <a:endParaRPr lang="en-US" sz="1949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опорно-двигательной системы началось в античности с трудов Гиппократа и Галена. Сегодня важна профилактика заболеваний и поддержка двигательной активности подростков.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опорно-двигательной системы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 состоит из 206 костей, объединённых в систему, которая формирует каркас тела и поддерживает мышцы.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обеспечивают подвижность костей, позволяя телу совершать разные движения и сохранять гибкость.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 сухожилия укрепляют суставы и соединяют мышцы с костями, обеспечивая стабильность и контроль при движении.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костей находится красный костный мозг, который производит клетки крови, а костная ткань участвует в минеральном обмене, удерживая запасы кальция и фосфора.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поддерживает вертикальное положение тела и защищает жизненно важные органы, такие как мозг и сердце, с помощью черепа и грудной клетки.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скелета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костей: строение и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кости, например бедренная, дают рычаги для движения и обеспечивают мощь и гибкость конечностей.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 запястья и предплюсны приглушают удары, поглощают нагрузку и помогают рукам и стопам выполнять сложные движения.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 как лопатки и череп защищают внутренние органы и создают широкую поверхность для прикрепления мышц.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кости, например позвонки, выполняют несколько функций: поддерживают вес тела и обеспечивают подвижность позвоночника.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состоят из сочленяющихся костей, окружённых капсулой и наполнены суставной жидкостью, которая уменьшает трение при движении.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суставов — шаровидные, цилиндрические, блоковидные и плоские — обеспечивают разнообразие движений и стабильность благодаря связкам и мышцам.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Суставы: виды, строение и механика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суставы человека и их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локализацию крупных суставов и типы движений, которые они обеспечивают.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суставов обеспечивает телу точные и разнообразные движения, необходимые для повседневной активности.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мышц и их роль в организме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— управляющие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состоят из длинных волокон и контролируются сознательно. Они обеспечивают движение конечностей и поддерживают осанку.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— скрытые работники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расположены в стенках внутренних органов. Они функционируют автоматически, поддерживая работу пищеварения и кровообращения.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— двигатель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отличается высокой выносливостью и сокращается ритмично, обеспечивая непрерывную работу сердца.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сокращения мышц и создание движения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происходит при взаимодействии белков актина и миозина, которые скользят друг относительно друга за счёт энергии АТФ.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мышцы натягивают сухожилия, которые, в свою очередь, приводят к подвижности костей в суставах.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координации движений работают пары мышц — сгибатели и разгибатели, обеспечивая плавность и точность движения в суставе.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мышечной массы по частям тела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ног преобладают по массе, что обеспечивает опору и подвижность организма в пространстве.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масса мышц ног отражает их ключевую роль в поддержании баланса и обеспечении локомоции.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данные, 2023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 работы мышц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топливом для мышечных сокращений является глюкоза, которая поступает с пищей и в клетках превращается в энергию, необходимую для работы мышечных волокон.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митохондрий мышечных клеток происходит аэробный процесс окисления глюкозы, обеспечивающий долгосрочное производство энергии в виде молекул АТФ.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интенсивных нагрузках запускается анаэробный путь, менее экономичный, но быстрый, который обеспечивает короткие всплески энергии без кислорода.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продолжительной активности организм начинает расщеплять жиры, что помогает поддерживать энергетический баланс и сохранять выносливость мышц.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сигналы от головного и спинного мозга к мышцам через двигательные нервы, обеспечивая контроль над произвольными движениями и их точность.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нервной и опорно-двигательной системы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движения регулируются спинным мозгом без участия сознания, что позволяет быстро реагировать на раздражители и поддерживать стабильную работу тела.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осуществления движения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передачи и реализации моторного сигнала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87" y="1377928"/>
            <a:ext cx="139875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6017"/>
            <a:ext cx="209400" cy="16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значение правильной осанки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закладывается в детстве и подростковом возрасте, когда активность и условия окружающей среды сильно влияют на правильное развитие мышц и скелета.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способствует нормальной работе сердца и лёгких, обеспечивая оптимальное кровообращение и дыхание, что важно для общего самочувствия.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учёбы и отдыха, такие как правильная организация рабочего места и режим дня, помогают сохранить правильное положение тела и предотвратить искривления.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и травмы опорно-двигательной системы у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— скрытая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проявляется боковым искривлением позвоночника и часто остаётся незамеченным на ранних стадиях. Неправильная осанка и слабый мышечный корсет усугубляют ситуацию.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при занятиях спортом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связок и мышц — частые травмы у подростков, которые занимаются активными видами спорта. Они возникают из-за недостаточной разминки или неправильной техники выполнения упражнений.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влияет на распределение нагрузки при ходьбе и беге, что может привести к быстрому утомлению и болям в ногах. Несбалансированное питание и излишний вес усугубляют проблему.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и травм опорно-двигательной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активные игры укрепляют мышцы и улучшают гибкость суставов, снижая риск травм и нарушений.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питание, обогащённое кальцием и витамином D, поддерживает здоровье костей и способствует хорошему обмену веществ.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осанки в повседневной жизни и соблюдение техники безопасности при занятиях спортом предотвращают повреждения и хронические заболевания.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травм опорно-двигательной системы у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чаще получают травмы из-за большей активности и участия в спортивных играх, что повышает риск повреждений.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травм приходится на растяжения и ушибы, что указывает на недостаточное внимание к разминке и технике безопасности при физических нагрузках.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Федерального центра здоровья детей, 2023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упражнений на опорно-двигательную систему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способствует укреплению мышц, повышая их силу и выносливость, что улучшает опору тела и профилактику травм.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стимулируют минерализацию костей, повышая их плотность и снижая риск переломов у подростков.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развивают координацию движений и гибкость суставов, что помогает выполнять сложные и точные движения без повреждений.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такой как плавание, гимнастика и бег, эффективно предотвращает распространённые нарушения, включая сколиоз и плоскостопие.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Карелин демонстрирует силу и выносливость мышц благодаря системной подготовке в греко-римской борьбе, что подтверждает возможности укреплённой опорно-двигательной системы.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Евгения Медведева владеет высокой ловкостью и гибкостью суставов, что позволяет ей выполнять сложные элементы фигурного катания с исключительной точностью и грацией.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эффективности опорно-двигательной системы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 опорно-двигательной системы — залог активного будущего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опорно-двигательной системы в подростковом возрасте обеспечивает качественную жизнь, помогает избежать травм и сохраняет физическую деятельность в зрелом возрасте.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2026-05-08T01:58:08Z</dcterms:created>
  <dcterms:modified xsi:type="dcterms:W3CDTF">2026-05-08T01:58:08Z</dcterms:modified>
</cp:coreProperties>
</file>