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зарубежных писателей: чудеса разных стран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сказкам Германии, Франции, Дании, Англии и Италии.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сказки разных стран стали любимыми во всём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многие зарубежные сказки были народными историями, а потом писатели записали и обработали их. У этих сюжетов простые, но важные темы: дружба, честность, смекалка, терпение и вера в себя.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203" y="1930800"/>
            <a:ext cx="4037045" cy="4218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4853" y="1930800"/>
            <a:ext cx="4037045" cy="4218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25503" y="1930900"/>
            <a:ext cx="4037045" cy="421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03533" y="1930900"/>
            <a:ext cx="3971134" cy="4218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27425" y="6259275"/>
            <a:ext cx="38628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Собиратели старинных историй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27425" y="7339171"/>
            <a:ext cx="38628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 и Вильгельм Гримм много лет собирали немецкие предания и записали более двухсот сказок. Благодаря им до нас дошли истории, которые раньше рассказывали только устно. Их книги стали настоящей сокровищницей народной памяти.
</a:t>
            </a:r>
            <a:endParaRPr lang="en-US" sz="1905" dirty="0"/>
          </a:p>
        </p:txBody>
      </p:sp>
      <p:sp>
        <p:nvSpPr>
          <p:cNvPr id="11" name="Text 3"/>
          <p:cNvSpPr txBox="1"/>
          <p:nvPr/>
        </p:nvSpPr>
        <p:spPr>
          <a:xfrm>
            <a:off x="5004050" y="6259275"/>
            <a:ext cx="39030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Белоснежка и семь гномов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004050" y="7339173"/>
            <a:ext cx="39030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добрая девушка спасается от злой мачехи и находит приют у семи гномов. Здесь есть опасный лес, волшебное зеркало и отравленное яблоко. Образы сказки легко представить, поэтому она так запоминается детям.
</a:t>
            </a:r>
            <a:endParaRPr lang="en-US" sz="1901" dirty="0"/>
          </a:p>
        </p:txBody>
      </p:sp>
      <p:sp>
        <p:nvSpPr>
          <p:cNvPr id="13" name="Text 5"/>
          <p:cNvSpPr txBox="1"/>
          <p:nvPr/>
        </p:nvSpPr>
        <p:spPr>
          <a:xfrm>
            <a:off x="9352375" y="6259275"/>
            <a:ext cx="39282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Гензель и Гретель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9352375" y="7339173"/>
            <a:ext cx="39282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детей остаются одни в лесу и должны проявить смелость и находчивость. Им помогает умение не теряться даже в трудной ситуации. Сказка учит, что дружба между братом и сестрой может стать настоящей силой.
</a:t>
            </a:r>
            <a:endParaRPr lang="en-US" sz="1931" dirty="0"/>
          </a:p>
        </p:txBody>
      </p:sp>
      <p:sp>
        <p:nvSpPr>
          <p:cNvPr id="15" name="Text 7"/>
          <p:cNvSpPr txBox="1"/>
          <p:nvPr/>
        </p:nvSpPr>
        <p:spPr>
          <a:xfrm>
            <a:off x="13701900" y="6259275"/>
            <a:ext cx="39747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Бременские музыканты
</a:t>
            </a:r>
            <a:endParaRPr lang="en-US" sz="2800" dirty="0"/>
          </a:p>
        </p:txBody>
      </p:sp>
      <p:sp>
        <p:nvSpPr>
          <p:cNvPr id="16" name="Text 8"/>
          <p:cNvSpPr txBox="1"/>
          <p:nvPr/>
        </p:nvSpPr>
        <p:spPr>
          <a:xfrm>
            <a:off x="13701900" y="7339171"/>
            <a:ext cx="3974700" cy="17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Осёл, собака, кот и петух отправляются в путь и становятся настоящей командой. Каждый из них умеет что-то своё, а вместе они справляются с опасностью. Эта история особенно весёлая и напоминает, как важна поддержка друзей.
</a:t>
            </a:r>
            <a:endParaRPr lang="en-US" sz="1931" dirty="0"/>
          </a:p>
        </p:txBody>
      </p:sp>
      <p:sp>
        <p:nvSpPr>
          <p:cNvPr id="17" name="Text 9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Гримм: сказки из Германии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Злая мачеха завидует красоте Белоснежки и пытается её погубить. Девушка находит спасение в лесу, где её принимают семь гномов.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зеркало, которое говорит правду, и опасное отравленное яблоко. История показывает, что зависть разрушает, а верные друзья умеют защитить.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«Белоснежка»: добро, зависть и помощь друзей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и французские сказки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Перро жил во Франции в XVII веке и записал сказки, которые знают почти во всём мире. Его истории короткие, ясные и очень легко запоминаются.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Перро часто побеждают не силой, а умом, терпением и хорошими манерами. Поэтому его сказки учат думать, слушать взрослых и поступать красиво.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сказок Перро — «Золушка», «Красная Шапочка», «Кот в сапогах» и «Спящая красавица». В них особенно важны вежливость, осторожность и умение не верить обману.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«Золушка»: сказка о терпении и 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Золушка живёт в доме мачехи и выполняет всю тяжёлую работу, хотя сама остаётся доброй и спокойной. Её терпение и вежливость не исчезают даже после обид.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особенно запоминаются фея-крёстная, карета-тыква, хрустальная туфелька и королевский бал. История напоминает: доброе сердце и аккуратные поступки замечают даже в большом мире.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494" y="3234319"/>
            <a:ext cx="444563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55169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8038" y="6597494"/>
            <a:ext cx="533475" cy="711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«Красная Шапочка» и урок осторожности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лес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идёт к бабушке и встречает на дороге волка. Лес в сказке выглядит красиво, но таит опасность, поэтому нужно быть внимательным.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обман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задаёт вопросы, спешит вперёд и пытается всех перехитрить. Сказка показывает, что нельзя доверять каждому встречному и стоит слушать предупреждения взрослых.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Важный вывод
</a:t>
            </a:r>
            <a:endParaRPr lang="en-US" sz="2800" dirty="0"/>
          </a:p>
        </p:txBody>
      </p:sp>
      <p:sp>
        <p:nvSpPr>
          <p:cNvPr id="12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осторожности, аккуратности и умению не отклоняться от простого правила безопасности. Даже короткая сказка может напомнить очень серьёзный урок.
</a:t>
            </a:r>
            <a:endParaRPr lang="en-US" sz="2400" dirty="0"/>
          </a:p>
        </p:txBody>
      </p:sp>
      <p:sp>
        <p:nvSpPr>
          <p:cNvPr id="13" name="Text 7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6211" y="2070500"/>
            <a:ext cx="3812829" cy="552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3370" y="2070500"/>
            <a:ext cx="3812829" cy="552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90529" y="2070500"/>
            <a:ext cx="3812829" cy="552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67688" y="2070500"/>
            <a:ext cx="3812829" cy="552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Ганс Христиан Андерсен: сказки с грустью и светом
</a:t>
            </a:r>
            <a:endParaRPr lang="en-US" sz="5000" dirty="0"/>
          </a:p>
        </p:txBody>
      </p:sp>
      <p:sp>
        <p:nvSpPr>
          <p:cNvPr id="9" name="Text 2"/>
          <p:cNvSpPr txBox="1"/>
          <p:nvPr/>
        </p:nvSpPr>
        <p:spPr>
          <a:xfrm>
            <a:off x="1135064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датской 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1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Ганс Христиан Андерсен создал более 150 сказок, и многие из них любят во всём мире. Он умел говорить о мечтах, одиночестве и надежде простыми словами. Поэтому его книги читают и дети, и взрослые.
</a:t>
            </a:r>
            <a:endParaRPr lang="en-US" sz="1684" dirty="0"/>
          </a:p>
        </p:txBody>
      </p:sp>
      <p:sp>
        <p:nvSpPr>
          <p:cNvPr id="10" name="Text 3"/>
          <p:cNvSpPr txBox="1"/>
          <p:nvPr/>
        </p:nvSpPr>
        <p:spPr>
          <a:xfrm>
            <a:off x="5212226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Дюймовочка и Русалочка
</a:t>
            </a:r>
            <a:pPr algn="l" indent="0" marL="0">
              <a:lnSpc>
                <a:spcPct val="90000"/>
              </a:lnSpc>
              <a:buNone/>
            </a:pPr>
            <a:r>
              <a:rPr lang="en-US" sz="16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Андерсена маленькие героини проходят через трудности, но не теряют доброты и веры в лучшее. Их мир полон моря, цветов, волшебных встреч и непростых решений. Эти сказки особенно трогают своей нежностью.
</a:t>
            </a:r>
            <a:endParaRPr lang="en-US" sz="1632" dirty="0"/>
          </a:p>
        </p:txBody>
      </p:sp>
      <p:sp>
        <p:nvSpPr>
          <p:cNvPr id="11" name="Text 4"/>
          <p:cNvSpPr txBox="1"/>
          <p:nvPr/>
        </p:nvSpPr>
        <p:spPr>
          <a:xfrm>
            <a:off x="9289388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королева
</a:t>
            </a:r>
            <a:pPr algn="l" indent="0" marL="0">
              <a:lnSpc>
                <a:spcPct val="9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истории холодный ледяной мир сталкивается с теплом дружбы и верности. Герои преодолевают дальнюю дорогу и опасности ради спасения близкого человека. Сказка напоминает, что любовь и смелость сильнее холода.
</a:t>
            </a:r>
            <a:endParaRPr lang="en-US" sz="1586" dirty="0"/>
          </a:p>
        </p:txBody>
      </p:sp>
      <p:sp>
        <p:nvSpPr>
          <p:cNvPr id="12" name="Text 5"/>
          <p:cNvSpPr txBox="1"/>
          <p:nvPr/>
        </p:nvSpPr>
        <p:spPr>
          <a:xfrm>
            <a:off x="13366550" y="7874897"/>
            <a:ext cx="3814963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Огниво и Гадкий утёнок
</a:t>
            </a:r>
            <a:pPr algn="l" indent="0" marL="0">
              <a:lnSpc>
                <a:spcPct val="90000"/>
              </a:lnSpc>
              <a:buNone/>
            </a:pPr>
            <a:r>
              <a:rPr lang="en-US" sz="1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Андерсен умеет соединять чудо, юмор и серьёзный смысл. В его сказках могут появиться солдат с волшебным огнивом или птенец, который ищет своё место. Каждая история оставляет после себя и улыбку, и тихую задумчивость.
</a:t>
            </a:r>
            <a:endParaRPr lang="en-US" sz="15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«Гадкий утёнок»: история о росте и принятии
</a:t>
            </a:r>
            <a:endParaRPr lang="en-US" sz="4609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птенца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утином дворе появляется странный птенец, который не похож на других. Его сразу принимают настороженно и не понимают.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Долгожданное превращение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птенец вырастает и меняется. Оказывается, он вовсе не утёнок, а прекрасный лебедь.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и 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Утёнок терпит холод, обиды и насмешки. Ему приходится искать своё место в мире и учиться не сдаваться.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себя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открытием: внешность может обмануть, а настоящее достоинство раскрывается позже. Главное — не судить слишком быстро.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«Русалочка»: мечта, выбор и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под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Русалочка живёт в морском царстве и с любопытством смотрит на мир людей. Её привлекают море, песня и всё необычное, что скрыто за волнами.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мечты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 своей мечты она делает трудный выбор и проходит через испытания. Эта сказка учит, что сильное чувство требует смелости, верности и большого сердца.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обычно строится зарубежная сказка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во многих сказках идёт по похожему пути: от обычной жизни героя — к испытанию, помощи и счастливому финалу.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2974" y="2424999"/>
            <a:ext cx="4401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2974" y="4014434"/>
            <a:ext cx="440100" cy="352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9274" y="5546599"/>
            <a:ext cx="427500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54184"/>
            <a:ext cx="440100" cy="352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9274" y="8686349"/>
            <a:ext cx="427500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предметы и помощники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Волшебная вещь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Хрустальная туфелька, зеркало или палочка помогают герою пройти трудный путь и делают сказку особенно яркой и запоминающейся для читателя.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путь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Сапоги-скороходы, золотой ключик или лампа открывают дорогу к цели. С ними испытания становятся интереснее, а успех — ближе.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знак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Веретено, стеклянный замок или отравленное яблоко сразу создают атмосферу тайны. Такие детали легко представить и трудно забыть.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помощники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Фея, гномы, мудрый старик или верный друг поддерживают героя, когда самому уже трудно справиться. Их помощь часто решает всё.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доброты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волшебства сказочным героям помогают вежливость, сочувствие и верность. Именно такие качества делают историю светлой и живой.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Германии, Франции и Дании: чем они отличаются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братьев Гримм звучат напряжённо и напоминают серьёзные испытания. В них много опасностей, но и много смелости, дружбы и находчивости.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и датские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Шарля Перро истории короче и изящнее, а у Андерсена — более лиричные и грустноватые. Но везде добро всё равно побеждает.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сказки легко запоминаются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есть яркие образы: красная шапочка, белый лебедь, стеклянная туфелька. Их легко представить, словно на маленькой сцене.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превращения и необычные события удивляют. Герои то попадают в лес, то во дворец, то в волшебный мир.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часто держатся на коротких повторах. Ребёнок быстро улавливает, что происходит, и без труда пересказывает историю своими словами.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похожа на приключение, где всё время хочется узнать продолжение. Поэтому её любят читать снова и снова.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1243650" y="749500"/>
            <a:ext cx="158007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Льюис Кэрролл и удивительная Алиса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333375" y="4918725"/>
            <a:ext cx="5833500" cy="193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Выходит книга «Алиса в Стране чудес». Читатели сразу замечают, что это сказка с очень необычной логикой и смешными превращениями.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5080625" y="7674725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 нору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Алиса попадает в странный мир, где всё начинается с обычного любопытства. С этого момента привычные правила больше не работают.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1775" y="5963550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встречает говорящих животных, меняет размер и постоянно удивляется. Каждая встреча делает историю ещё более непредсказуемой.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11871125" y="4185824"/>
            <a:ext cx="5833500" cy="156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остаётся любимой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Льюиса Кэрролла читают и сегодня, потому что оно похоже на сон, игру и весёлую загадку одновременно.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Карло Коллоди и история Пиноккио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Пиноккио — деревянный мальчик, который хочет стать настоящим человеком. На своём пути он учится думать о последствиях и отвечать за поступки.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деталь сказки — длинный нос Пиноккио. Он растёт, когда герой врёт, и поэтому сразу напоминает: ложь трудно спрятать.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Коллоди учит честности, смелости и ответственности. Взрослеть — значит не только мечтать, но и делать правильный выбор каждый день.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зарубежные сказки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уроки повторяются в разных странах: герои проходят испытания, становятся сильнее и понимают ценность добрых поступков.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825" y="3288649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в мультфильмах, театре и книгах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часто превращаются в яркие мультфильмы. Благодаря музыке, движению и цвету герои становятся ближе и понятнее даже самым маленьким зрителям.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сказки оживают через костюмы, декорации и голоса актёров. Зрители словно входят в знакомую историю и переживают её вместе с героями.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сказки продолжают жить в новых изданиях и рисунках. Каждое поколение читает их по-своему, но смысл остаётся тем же.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образы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постановках появляются песни, танцы и запоминающиеся образы. Именно поэтому Белоснежка, Алиса или Пиноккио не стареют и остаются любимыми.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опускают руки, даже если вокруг трудности. Сначала страшно, потом сложно, а потом герой всё же идёт дальше и не сдаётся.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любимых сказочных героев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часто помогают добрые друзья, но и сами они умеют думать, выбирать и искать выход. Смелость у них всегда дружит с умом.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герои сохраняют доброе сердце, хотя их обижают или не понимают. Поэтому читателю легко им сочувствовать и радоваться их успеху.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остаются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сказки открывают детям мир разных стран и напоминают: добро, честность и смелость понятны каждому человеку. Эти истории хочется читать, пересказывать и хранить в памяти.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2026-05-20T08:46:31Z</dcterms:created>
  <dcterms:modified xsi:type="dcterms:W3CDTF">2026-05-20T08:46:31Z</dcterms:modified>
</cp:coreProperties>
</file>