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жить хочу! хочу печали...»: главный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Жить по-настоящему значит принимать и радость, и боль, и глубокие чувства.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писал в эпоху романтизма, когда поэты особенно остро чувствовали одиночество, конфликт с миром и стремление к идеалу. Его лирический герой часто размышляет о любви, тоске и смысле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мир русского романтизма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«Парус» одинокий образ лодки передаёт беспокойство души, которой тесно в спокойной и пустой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«Утёсе» и «И скучно и грустно» герой тоже чувствует разрыв с окружающими и не находит опоры в обыденности.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текстах Лермонтова сильное переживание важнее равнодушия: именно оно делает человека живым, честным и внутренне глубоким.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внутреннего разлада в других произведениях Лермонтова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от первого лица, поэтому его речь звучит доверительно и очень лично. Читатель слышит не отвлечённое рассуждение, а откровенное признание человека, который размышляет о собственной душе.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слышны усталость, тревога и одновременно жажда полноты жизни. Он боится бездушного покоя и хочет сохранить честность перед собой, даже если это приносит боль.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желания жить к осознанию ценности глубоких переживаний.
</a:t>
            </a:r>
            <a:endParaRPr lang="en-US" sz="301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выбор показывает романтическое понимание человека: важно не избегать трудных чувств, а проживать их честно, сохраняя духовную глубину.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сравнивает жизнь без страданий и жизнь, наполненную настоящими чувствами. Для него спокойствие без внутреннего движения выглядит пустым и почти неживым.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не внешнюю тишину, а полноту переживаний. Даже боль и печаль становятся для него признаками подлинной, а не поверхностной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 стихотворения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— не одна эмоция, а целый круг переживаний, связанных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падают на чувство и одиночество; остальные темы поддерживают мысль о внутренней честности.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«Я жить хочу! хочу печали...»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у Лермонтова — это не просто плохое настроение. Это глубокое чувство, связанное с памятью, любовью и переживанием утраты.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 «печаль» в лирике Лермонтова
</a:t>
            </a:r>
            <a:endParaRPr lang="en-US" sz="2938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герою понять, что жизнь состоит не только из радости. Без трудных переживаний человек остаётся поверхностным и равнодушным.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становится знаком внутренней честности. Тот, кто умеет печалиться, умеет и по-настоящему любить, сочувствовать, размышлять.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романтического героя такая печаль не слабость, а признак живой души. Она показывает способность чувствовать мир глубоко и серьёзно.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31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помогают передать напряжённое и искреннее состояние лирического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главное: показать живое, напряжённое чувство, а не спокойное рассуждение.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«Я жить хочу! хочу печали...»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3969" y="2529223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повторов и интонации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Монолог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повторам и интонации текст становится не спокойным рассуждением, а личным монологом о том, почему чувства важнее равнодушного покоя.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«хочу»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делает желание героя особенно твёрдым и настойчивым. Кажется, что он не просто говорит, а убеждает сам себя в важности выбранного пути.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 придают речи сильный эмоциональный заряд. Из-за этого стихотворение звучит как искреннее признание, произнесённое в минуту душевного напряжения.
</a:t>
            </a:r>
            <a:endParaRPr lang="en-US" sz="15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пейзаж и настроение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на пустынной дороге
</a:t>
            </a:r>
            <a:pPr algn="ctr" indent="0" marL="0">
              <a:lnSpc>
                <a:spcPct val="100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гаснет, и дорога уходит в темноту, словно человек остаётся наедине со своими мыслями. Такой пейзаж помогает почувствовать тревогу, но одновременно и особую внутреннюю свободу, знакомую романтическому герою.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над тёмным морем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холодной водой поднимается ветер, а небо кажется низким и тяжёлым. В этой картине слышится движение, беспокойство и одиночество, поэтому она хорошо передаёт напряжённое настроение лирического переживания.
</a:t>
            </a:r>
            <a:endParaRPr lang="en-US" sz="13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кажется, что спокойная жизнь без сильных чувств слишком бедна. Он не хочет существовать только внешне благополучно, потому что без переживаний человек теряет глубину и честность.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не выбирает покой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для него не равна слабости: она связана с любовью, памятью и способностью откликаться на мир. Именно это делает душу живой, а не равнодушной и пустой.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выбирает не безмятежность, а полноту внутреннего опыта. Даже боль кажется ему важной, если она помогает лучше понять себя и сохранить настоящие чувства.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сюжет, а изменение силы переживания: чувства становятся всё более напряжёнными и осознанными.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эмоциональная энергия возрастает, и это подчёркивает выбор героя в пользу живой, глубокой души.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М. Ю. Лермонтова «Я жить хочу! хочу печали...»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72750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39000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39000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биографией поэта
</a:t>
            </a:r>
            <a:endParaRPr lang="en-US" sz="301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чувство одиночества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с юности остро ощущал свою отдельность от окружающих. Это чувство часто переходило в стихи, где герой остаётся один на один со своими мыслями и переживаниями.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нередко писал о напряжении между мечтой и реальностью. Такой разлад помогает понять, почему в его лирике так важны тоска, беспокойство и желание жить по-настоящему.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высоте духа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принимал поверхностной жизни и искал в человеке силу, гордость и глубину. Поэтому его герой так ценит сильные чувства, даже если они приносят боль.
</a:t>
            </a:r>
            <a:endParaRPr lang="en-US" sz="1140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как исповедь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стихи поэта звучат очень лично, будто это откровенный разговор с самим собой. Такая интонация делает его переживания близкими и понятными читателю любого возраста.
</a:t>
            </a:r>
            <a:endParaRPr lang="en-US" sz="11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6927" y="1479875"/>
            <a:ext cx="49242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основные элементы анализа и помогает увидеть главный смысл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анализа сходятся к одной мысли: для лирического героя важнее глубокая душевная жизнь, чем внешнее спокойствие.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М. Ю. Лермонтова «Я жить хочу! хочу печали...»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чувствуют одновременно радость, тревогу и сомнение. Стихотворение Лермонтова показывает, что такие сложные состояния естественны и не делают человека слабым.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 не бояться собственных эмоций, даже если они вызывают грусть. Важно не прятать чувства, а понимать их и честно смотреть на свой внутренний мир.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лучше разобраться в себе и в отношениях с другими людьми. Стихотворение напоминает, что настоящая зрелость начинается с умения чувствовать глубоко и внимательно.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подростковым опытом
</a:t>
            </a:r>
            <a:endParaRPr lang="en-US" sz="28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чувства к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 стихотворении развивается мысль лирического героя.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для анализа текста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подойдёт одинокая фигура на пустой дороге или у моря. Такой образ сразу передаёт чувство отделённости от мира, которое особенно важно для лирики Лермонтова.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небо, ветер и широкое пространство помогают показать не только тревогу, но и внутреннюю свободу героя. Изображение делает настроение стихотворения более наглядным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честно говорит о чувствах, которые знакомы многим людям: грусти, любви, сомнении и одиночестве. Поэтому он легко откликается у читателей разных поколений.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важным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что переживания не нужно стыдиться или скрывать. Они могут быть трудными, но именно они делают человека внимательнее к себе и к другим.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внешнее спокойствие не всегда значит счастье. Настоящая жизнь связана с движением души, поиском смысла и умением переживать глубоко.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остаётся близким и сегодня: оно учит ценить внутреннюю правду, а не только видимое благополучие и поверхностный покой.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как знак настоящей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сильные чувства не мешают человеку жить, а делают его душу глубже и честнее. Печаль здесь — не слабость, а признак настоящей внутренней 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2026-05-23T01:17:07Z</dcterms:created>
  <dcterms:modified xsi:type="dcterms:W3CDTF">2026-05-23T01:17:07Z</dcterms:modified>
</cp:coreProperties>
</file>