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слова: из каких частей строится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слово устроено из морфем.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пятикласснику знать состав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Морфемы помогают понимать значение слов, находить проверочные формы и уверенно разбирать слова по составу. Эта тема нужна и для грамотного письма, и для изучения новых способов словообразования.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морфема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Морфема — это самая маленькая часть слова, которая имеет значение. Из морфем строятся слова, поэтому их удобно выделять при разборе и сравнивать в родственных словах.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Наименьшая значимая часть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несёт основное лексическое значение слова. Именно он объединяет родственные слова и показывает, что у них есть общий смысл, например в словах лес, лесной, лесник.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суффикс стоят рядом с корнем и часто помогают образовывать новые слова. Они добавляют оттенки значения, уточняют действие или признак предмета.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суффикс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служит для связи слов в предложении. Оно изменяется, помогая показать число, падеж, род или лицо, а значит, делает речь грамматически правильной.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главная часть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корень особенно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содержит главную смысловую часть слова. Если сравнить лес, лесной, лесник и лесок, станет видно, что именно общая часть связывает эти слова по 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корень в родственных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подборе однокоренных слов корень помогает увидеть родство и не спутать его с приставкой или суффиксом. Поэтому сначала ищут общую значимую часть, а потом проверяют остальные морфемы.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197130"/>
            <a:ext cx="4534800" cy="2440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школьному правилу морфемного разбора русского языка.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слова и их признаки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сравнить морфемы по месту в слове и их роли.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таблицы видно, что корень постоянен по смыслу, приставка и суффикс изменяют значение, а окончание отвечает за форму слова.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её роль в слове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образовывать новые слова. Она может показывать направление движения, приближение, удаление или начало действия, поэтому меняет смысл очень заметно.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приставка помогает различать близкие по звучанию и значению слова. Поэтому при разборе важно внимательно отделять её от корня и не смешивать части слова.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пары: ехать — приехать, писать — переписать, лететь — улететь. Во всех примерах корень сохраняется, а приставка уточняет, как именно происходит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13450"/>
            <a:ext cx="317700" cy="2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35020"/>
            <a:ext cx="317700" cy="25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13450"/>
            <a:ext cx="317700" cy="28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20900"/>
            <a:ext cx="317700" cy="28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как часть слова после корня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корня
</a:t>
            </a:r>
            <a:pPr algn="r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 и нередко помогает образовать новое слово. Он добавляет к основе дополнительный смысл и делает слово более точным или выразительным.
</a:t>
            </a:r>
            <a:endParaRPr lang="en-US" sz="1033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лица
</a:t>
            </a:r>
            <a:pPr algn="r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могут называть человека по профессии или занятию: учитель, школьник. В таких словах суффикс показывает, кем является человек или с чем связана его деятельность.
</a:t>
            </a:r>
            <a:endParaRPr lang="en-US" sz="1033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и ласкательность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словах суффиксы передают уменьшительный или ласкательный оттенок: домик, синенький, лисёнок. Такой суффикс не меняет тему слова, но делает значение мягче.
</a:t>
            </a:r>
            <a:endParaRPr lang="en-US" sz="1099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суффиксов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слове бывает не один, а несколько суффиксов. Тогда каждый из них вносит свою часть значения, и разбирать слово нужно по шагам, не торопясь.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морфемного анализа: домик, учитель, лесной, дома, стол, день.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слова встречаются в примерах чаще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использованы слова разного строения, поэтому видно, что не все морфемы встречаются одинаково часто.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присутствует во всех словах и остаётся самой устойчивой частью. Остальные морфемы появляются по необходимости и зависят от формы или способа образования слова.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 основа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окончание не выражено буквами и звуками. Такое окончание называют нулевым: оно есть в форме стол, день, гриб, хотя на письме не обозначается.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изменяется и помогает словам связываться в предложении. Оно показывает число, падеж, род или лицо, поэтому по окончанию можно определить форму слова.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часть слова без окончания. В словах дом, книга, стол основа остаётся общей, а окончание меняется: дома, книге, столом.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разбирать слово по составу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перепутать морфемы и проверить каждый шаг разбора.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 формы одного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связаны общим корнем и близким значением: по нему легко понять, что гора, горный и горка относятся к одному смысловому ряду.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 сохраняют значение, но меняют окончание: гора, горы, горе, горой. Поэтому важно отличать родственные слова от разных форм одного слова.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пары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показывают, что родственные слова могут заметно изменяться на слух и на письме.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языка: друг — друзья, берег — бережок, рука — ручка.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трёх примерах видно, что при разборе нужно учитывать не только буквы, но и изменение звуков в корне.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75327"/>
            <a:ext cx="4813500" cy="2158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разбора слов по составу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материалов по теме «Состав слова»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из каких частей состоят разные слова и что у них совпадает, а что отличается.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зависит от его строения: в одних словах есть приставка, в других — суффикс, а окончание может быть нулевым.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окончание помогает различать формы слова и правильно выделять его основу. Без сравнения с другими словами его легко не заметить.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 не выражено буквами и звуками, но указывает на форму слова. Его можно обнаружить только при сравнении с другими формами.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стол, день, гриб, конь окончание не слышится, однако оно есть. Это особенно заметно, если изменить слово: стола, дню, грибом.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важно не путать нулевое окончание с отсутствием окончания вообще: это не одно и то же, потому что форма слова всё равно меняется.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для учебной диаграммы по теме «Морфемы»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морфемы меняют значение слова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слова сгруппированы по общему корню. Разница между ними связана с приставками и суффиксами, а не с потерей основного смысла.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сохраняет общее значение движения, приставка уточняет действие, а суффикс может называть предмет или лицо.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принять часть корня за приставку. Это случается в словах с похожим началом, например в подъезд, где нужно внимательно сравнивать родственные слова.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однокоренные слова и формы одного слова: лесной и леса выглядят похоже, но проверка значения и окончания показывает, что это разные случаи.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выделить суффикс там, где его нет, или пропустить нулевое окончание. Чтобы этого избежать, слово всегда нужно изменять и сопоставлять формы.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 по составу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морфемный разбор пошагово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перепутать окончание, основу, корень, приставку и суффикс.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вокруг нас: как морфемы создают новые названия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Школьник, подводный, переезд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нас много слов, которые появились благодаря приставкам и суффиксам. Они помогают назвать человека, предмет или действие точнее: школьник учится в школе, подводный связан с водой, а переезд означает смену места.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повседневной речи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о телефоне, дороге, магазине или занятиях, морфемы делают речь точной и понятной. Новые слова появляются незаметно, но именно они помогают описывать современную жизнь без длинных объяснений.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00529"/>
            <a:ext cx="4534800" cy="20339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материал по теме «Состав слова»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морфем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роль выполняет каждая часть слова и где она стоит.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несёт основное значение, приставка и суффикс образуют новые слова, а окончание помогает изменять форму.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помогает видеть смысл глубже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понимаем, из каких частей состоит слово, легче объяснить его значение, подобрать родственные слова и избежать ошибок. Морфемный разбор делает русский язык более понятным и логичным.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2026-05-22T22:53:35Z</dcterms:created>
  <dcterms:modified xsi:type="dcterms:W3CDTF">2026-05-22T22:53:35Z</dcterms:modified>
</cp:coreProperties>
</file>