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развитие жизни на Земле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появилась 3,8 миллиарда лет назад и прошла сложный путь эволюции.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природные условия для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создала идеальные условия для жизни: вода в жидком виде, стабильный климат и атмосфера, защищающая от вредного излучения. Вулканическая активность и формирование океанов ускорили химические реакции, приведшие к появлению органики.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роль древней атмосферы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газы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миллиарда лет назад атмосфера была богата водородом, метаном, аммиаком и углекислым газом. Кислорода практически не было, что создавало уникальные условия для химической эволюции.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 в атмосфере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оболочка планеты способствовала синтезу органических молекул, необходимых для зарождения жизни, посредством различных химических реакций в водной среде.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космического излучения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выполняла важную роль в защите ранних форм жизни от губительного ультрафиолетового и космического излучения, создавая благоприятную среду для развития жизни.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органические молекулы и теория абиогенеза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 миллиардов лет назад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простейших органических молекул в океанах в результате абиотических химических реакций.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полимеров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аминокислот и нуклеотидов привело к образованию более сложных молекул — основ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 год — эксперимент Миллера и Юрея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Доказано, что под воздействием электрических разрядов в атмосфере могут образовываться аминокислоты.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протобионтов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примитивных оболочек вокруг молекул, способствующих дальнейшей эволюции живых структур.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возникновения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ключевые этапы от молекул до сложных организмов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живые организмы: прокариоты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Прокариоты, бактериальные и архейные формы жизни, появились около 3,5 миллиардов лет назад, не имея ядра, их ДНК свободно находилось в цитоплазме.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микроскопические существа жили исключительно в водной среде и питались химическими веществами, используя процессы хемосинтеза и фотосинтеза для получения энергии.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распространение заложило основу для формирования экосистем и подготовки условий к появлению более сложных форм жизни.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и кислородная революция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начали производить кислород в процессе фотосинтеза около 2,7 миллиардов лет назад, что стало источником радикальных изменений атмосферы.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кислорода привело к кислородной катастрофе, изменившей химический состав атмосферы и позволившей развитию аэробных организмов.
</a:t>
            </a:r>
            <a:endParaRPr lang="en-US" sz="10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содержания кислорода в атмосфере во времени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в атмосфере совпал с расширением фотосинтетических организмов и изменениями биосферы.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кислорода поддержало появление сложных аэробных организмов и ускорило биологическую эволюцию.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геологических данных, 2023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эукариотических клеток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возникли около 1,5–2 млрд лет назад в результате симбиотического объединения прокариотических клеток, что привело к появлению ядра и органелл.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ядра позволило разделять процессы ДНК-репликации и синтеза белков, повысив эффективность клеточных функций.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Органеллы, такие как митохондрии и пластиды, обеспечивали клеткам дополнительную энергию и возможности для фотосинтеза.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способствовали увеличению размера клеток и диверсификации биологических форм.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дала возможность клеткам выполнять разные функции, создавая ткани и органы для сложной жизни.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 и молекулярные исследования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миллиард лет
</a:t>
            </a:r>
            <a:endParaRPr lang="en-US" sz="5878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появились первые организмы с несколькими специализированными клетками.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начало разнообразия животных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Бурное появление новых форм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короткий период в истории Земли возникло множество разных животных. Появились членистоногие с твердым панцирем, моллюски с раковинами и первые позвоночные, меняя облик океанов навсегда.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кембрийского взрыва для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заложило основу для современных групп животных. Появившиеся виды быстро заполнили экологические ниши, что привело к развитию сложных экосистем.
</a:t>
            </a:r>
            <a:endParaRPr lang="en-US" sz="13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314" y="1324825"/>
            <a:ext cx="460422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основных этапов эволюции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график показывает ключевые моменты в развитии жизни на Земле, отражая появление главных биологических групп.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 шла поэтапно, с увеличением сложности и разнообразия организмов.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палеонтологии и молекулярной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900" y="1796067"/>
            <a:ext cx="384600" cy="3418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растительных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корни и покровные ткани, которые защищали растения от высыхания на суше и способствовали закреплению в новых условиях.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наземных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адаптировались к жизни на суше, получив защиту от окружающей среды и новые способы передвижения.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амфибий к наземному образу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стали связующим звеном между водными и сухопутными экосистемами, развив особенности для дыхания и передвижения на суше.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выхода жизни на сушу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Господство динозавров на Земле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 разнообразие динозавров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появлялись около 230 миллионов лет назад и обладали огромным разнообразием размеров и образов жизни. Они занимали разные экологические ниши в течение миллионов лет.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исчезновения и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исчезновение динозавров связано с падением крупного астероида около 66 миллионов лет назад и изменениями климата. Это открыло путь для развития млекопитающих.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появления млекопитающих и птиц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млекопитающие возникли примерно 220 миллионов лет назад, ведя ночной образ жизни в эру динозавров.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исчезновением динозавров млекопитающие значительно расширили свои экологические ниши и виды.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птицами стали археоптериксы, эволюционировавшие от динозавров с перьями и способностью к полёту.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получили облегчённый скелет и теплокровность, что обеспечило им успешное развитие и разнообразие.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видов основных животных групп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более половины всех известных видов животных, играя важную роль в экосистемах.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насекомых объясняет их большое биологическое разнообразие и экологическую значимость.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2023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человека и его предков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Человекоподобные обезьяны впервые появились 7 миллионов лет назад в Африке и постепенно развивались во всё более интеллектуальных существ.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освоили изготовление простейших орудий около 2,5 миллионов лет назад, а современный Homo sapiens возник 200 тысяч лет назад с развитым мозгом и речью.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эволюцию и биосферу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начал контролировать животный и растительный мир, одомашнивая животных и занимаясь сельским хозяйством.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деятельность вызвала масштабные изменения климата и среды обитания множества видов.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урбанизация влияют на биосферу, создавая новые экологические проблемы и вызовы.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продолжалась миллиарды лет, позволяя сформироваться разнообразной и сложной жизни, включая человека как уникальный вид.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Палеобиологические исследования, 2024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3,8 миллиарда лет
</a:t>
            </a:r>
            <a:endParaRPr lang="en-US" sz="474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этот период жизнь прошла путь от простейших организмов до сложнейших форм с сознанием и культурой.
</a:t>
            </a:r>
            <a:endParaRPr lang="en-US" sz="21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жизни на Земле: уроки из прошлого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жизни демонстрирует важность сохранения биологического разнообразия. Научные знания и ответственность человека определят дальнейшее развитие планеты и её экосистем.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2026-05-09T04:54:04Z</dcterms:created>
  <dcterms:modified xsi:type="dcterms:W3CDTF">2026-05-09T04:54:04Z</dcterms:modified>
</cp:coreProperties>
</file>