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вокруг нас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помогают строить, измерять и понимать геометрию вокруг нас.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параллельные прямые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аккуратно чертить фигуры, находить важные углы и распознавать свойства прямоугольника, квадрата, параллелограмма и других конструкций.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называются две прямые одной плоскости, которые не имеют общей точки и не пересекаются даже при продолжении.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их показывают как линии с одинаковым направлением: расстояние между ними выглядит постоянным по всей длине.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используют знак параллельности: a ∥ b. Он сразу показывает, что прямые идут рядом и не встречаются.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 свойства параллельных прямых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связать определение параллельности с её угловыми признаками.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углам можно не только распознавать параллельные прямые, но и проверять это на чертеже без продолжительных построений.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из школьного курса геометрии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появляются при пересечении секущей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отношения между углами помогают делать вывод о параллельности прямых.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 секущей и параллельных прямых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одних углов и сумма 180° у других — основной инструмент проверки параллельности.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перпендикуляр позволяет измерять одинаковый промежуток в любой точке между параллельными прямыми и не путать его с наклонным отрезком.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всегда показывает кратчайшее расстояние между ними.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расстояния между параллельными прямыми в школьной геометрии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по углам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основана на признаках углов при пересечении двух прямых секущей.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 знакомых предметах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рельсы идут рядом на одинаковом расстоянии друг от друга. Благодаря этому поезд движется по заданному пути, а колёса сохраняют устойчивое положение. Здесь параллельность нужна не только для порядка, но и для безопасности.
</a:t>
            </a:r>
            <a:endParaRPr lang="en-US" sz="1021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движение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 тетради образуют ровную сетку, где легко считать клетки и строить чертежи. Параллельные полосы помогают писать ровно, выравнивать фигуры и быстрее замечать ошибки в построении.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Тетрадная клетка и аккуратность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окнах, фасадах домов и декоративных панелях часто повторяются одинаковые прямые линии. Параллельность делает изображение аккуратным, подчёркивает ритм и помогает сохранять одинаковую ширину элементов.
</a:t>
            </a:r>
            <a:endParaRPr lang="en-US" sz="1007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фасады и узоры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линейкой и угольником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край угольника прикладывают к заданной прямой, чтобы точно повторить её направление и избежать лишнего смещения.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с образцом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аккуратно перемещают вдоль линейки, не меняя его положения. Так сохраняется тот же угол наклона к листу.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Сдвинуть без поворота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заданную точку проводят линию вдоль угольника. Получается прямая, параллельная исходной и не пересекающая её.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новую прямую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пользуются при школьных построениях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геометрии инструменты часто работают вместе: один задаёт направление, другой помогает измерять и переносить элементы чертежа.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по инструментам для построений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угольник нужны чаще всего, потому что именно они позволяют быстро строить параллельные и перпендикулярные прямые.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в геометрических фигурах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сколько пар параллельных сторон есть у разных фигур. Это помогает быстро узнавать фигуры по их признакам.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фигур, изучаемые в 6 классе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параллельных сторон — удобный признак для распознавания фигуры на чертеже.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 прямоугольнике и квадрате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противоположные стороны не только равны, но и попарно параллельны. Поэтому его можно проверять по двум направлениям: длине сторон и их взаимному расположению.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сохраняет все свойства прямоугольника, а дополнительно имеет четыре равных угла по 90°. Это делает его особенно удобным для точных построений и проверки чертежей.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эти фигуры часто служат опорой: параллельные стороны помогают заметить ошибки, а перпендикулярные линии — быстро убедиться, что построение выполнено правильно.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угол при параллельных прямых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углов, возникающих при пересечении параллельных прямых секущей.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углами при параллельных прямых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правила, полезно помнить: равенство относится к углам одного типа, а 180° — к парным углам, стоящим рядом или по одну сторону секущей.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углов при параллельных прямых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связи повторяются как равенства, две — как дополнение до развернутого угла; это основа большинства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Неверно определяют вид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накрест лежащие, соответственные и смежные углы. Из-за этого выбирают неправильное правило и получают неверный ответ.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Забывают про секущую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нужно сравнивать только тогда, когда они образованы одной и той же секущей. Если это условие пропустить, рассуждение становится ошибочным.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Проверяют расстояние не так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измеряют по перпендикуляру. Если мерить наклонно, результат будет неверным.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Делают вывод без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прямые считают параллельными только по виду чертежа. В задачах важно подтверждать вывод углами или свойством постоянного расстояния.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 узорах и архитектуре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полосатом орнаменте параллельные линии создают спокойный повтор и делают рисунок аккуратным. Одинаковые промежутки между полосами помогают сохранить порядок и не нарушить общий ритм композиции.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Полосы, которые держат ритм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клетка, декоративные панели и другие сетчатые узоры тоже строятся на параллельных прямых. Такая основа помогает точно делить пространство на равные части и удобно повторять элементы.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для игры и черчения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фасадах зданий параллельные линии часто образуют ряды окон, панелей и декоративных вставок. Благодаря им конструкция выглядит собранной, а отдельные элементы легче выравнивать и измерять.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Фасад, где важна точность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параллельных прямых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свойства, которые помогают распознавать параллельные прямые и применять их в задачах на углы и построения.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удобно проверять через углы и перпендикуляры, а не только по внешнему виду чертежа.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из школьного курса геометрии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параллельные линии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объектах параллельные линии чаще всего служат для разметки, выравнивания и удобного деления пространства на части.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примеры из окружающей среды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примеры там, где нужна точность и регулярность: в тетради, на рельсах и в разметке.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00" y="3239995"/>
            <a:ext cx="3258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 теме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параллельные прямые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нужно замечать одинаковое направление линий и понимать, что они не должны пересекаться даже при продолжении.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неизвестный угол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важно определять вид углов при секущей и выбирать нужное правило: равенство или сумму 180°.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параллельную прямую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заданную точку можно провести параллельную линию с помощью линейки и угольника, сохраняя направление исходной прямой.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виды углов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отличать соответственные, накрест лежащие, односторонние и смежные углы, чтобы не ошибаться в решении.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главное, что нужно запомнить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строить точные чертежи, узнавать фигуры и находить углы по понятным правилам. Их свойства делают геометрию наглядной и удобной для решения задач.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2026-05-24T17:33:43Z</dcterms:created>
  <dcterms:modified xsi:type="dcterms:W3CDTF">2026-05-24T17:33:43Z</dcterms:modified>
</cp:coreProperties>
</file>