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в русской литературе: от империи к новой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переломов, испытаний и поиска нового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русская литература переживала кризис старых ценностей и одновременно искала новые формы выражения. Именно тогда сложились главные художественные ориентиры XX 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XIX–XX веков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стремился передать скрытые смыслы, духовное напряжение и ощущение тайны мира. Для поэтов этого круга слово становилось знаком иной, более глубокой реальности.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утверждал точность, ясность и предметность образа. Его поэзия возвращала ценность конкретной детали, земной красоты и строгой композиции стихотворения.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разрывал с привычной поэтической нормой: он экспериментировал с ритмом, словотворчеством и синтаксисом. Вместе эти направления радикально обновили русский литературный язык.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новые эстетические программы и поэтический язык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путь эпохи: от кризиса к разделению традиций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начала XX века изменили художественную систему и судьбы писателей.
</a:t>
            </a:r>
            <a:endParaRPr lang="en-US" sz="13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как знак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передаёт революцию как стихию хаоса, ветра и метели. В ней рядом существуют жестокость улицы, религиозные образы и ощущение исторической неотвратимости.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на грани старого и нового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Блока 1910-х годов особенно остро слышится разлом между прежней культурой и новой реальностью. Его стихи сохраняют трагическое чувство утраты и одновременно предчувствие обновления.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Блок и тема исторического перелома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обзора русской литературы начала XX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1900–1920-х годов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манифестами и группами важную роль играли журналы, литературные кружки и публичные выступления поэтов и прозаиков.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по-своему обновляли литературу: от духовной многозначности до формального эксперимента и сохранения социальной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остро реагировали на перемены времени, используя сатиру, фантастику и гротеск. Эти формы позволяли говорить о новой действительности с иронией и тревогой.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усилился интерес к смелым формам, неожиданной композиции и новому типу героя. Литература искала язык, способный выразить опыт слома привычного мира.
</a:t>
            </a:r>
            <a:endParaRPr lang="en-US" sz="1453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темой стала судьба личности в условиях исторического насилия. Авторы показывали не только внешние события, но и нравственный выбор человека внутри перемен.
</a:t>
            </a:r>
            <a:endParaRPr lang="en-US" sz="1453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прежней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звучали утрата, ностальгия и попытка осмыслить распавшийся уклад жизни. Именно это придавало прозе 1920-х годов философскую глубину и внутреннюю напряжённость.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1920-х годов: многообразие и творческий поиск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литература эпохи соединяла сатиру, трагедию, антиутопию и эпос.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жанрах эти тексты объединяет общий вопрос: что происходит с человеком, когда история подчиняет себе личную жизнь?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1920–1930-х годов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1920–1930-х годов и их художественные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литература всё сильнее зависела от идеологического контроля. От писателя ожидали понятной позиции, веры в исторический оптимизм и изображения героя, соответствующего официальной норме.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социалистического реализма закреплял требования к сюжету и образу человека. Однако даже в этих условиях часть авторов сохраняла трагическое видение мира и сложность внутреннего конфликта.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Булгакова, Платонова и Шолохова человек остаётся не схемой, а живой личностью. Их проза показывает, как власть испытывает совесть, память и способность к свободному выбору.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книги всё чаще зависела не только от художественной силы, но и от цензуры. Поэтому история литературы 1930-х годов — это ещё и история ограниченного слова.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человека и власти в прозе 1930-х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булгаковской сатире Москва часто выглядит пространством странных правил, резких перемен и скрытого насилия. Писатель показывает, как легко внешне правильный порядок превращается в карикатуру на здравый смысл. За комическим эффектом всегда стоит тревога за человека и его достоинство.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держится на абсурде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научный опыт оборачивается нравственной катастрофой. Булгаков не только иронизирует над социальными идеями, но и предупреждает: грубое вмешательство в живую природу человека разрушает и личность, и саму меру ответственности.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над природой человека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соединяет сатиру, философию и библейские мотивы в одном художественном мире. В центре романа — право человека на свободу, верность слову и сопротивление насилию, даже когда историческая реальность кажется безысходной.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свободе и выборе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Булгаков: сатирик, драматург и автор романа о свободе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произведений XX века; данные по первым публикациям и датам создания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судьбы публикации: запрет, издание, признание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созданием и публикацией особенно велик у текстов, вступивших в конфликт с цензурой и идеологией.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произведение затрагивало власть и свободу, тем дольше оно ждало своего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показывает фронт как предельную проверку человека: героизм здесь не отделён от страха, потерь, усталости и ответственности за товарищей.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направления отказываются от плакатной риторики и сосредотачиваются на цене победы, на трагедии выбора и на сохранении человеческого достоинства в нечеловеческих условиях.
</a:t>
            </a:r>
            <a:endParaRPr lang="en-US" sz="1374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таким текстам придают точность детали, правдивый разговорный язык и внимание к внутреннему миру героя, а не только к самим событиям войны.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память о Великой Отечественной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1956 года литература снова начала говорить о личной памяти, лагерном опыте и моральной ответственности, возвращая в центр не лозунг, а живого человека.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произведения, в которых важны доверительная интонация, психологическая точность и уважение к частной жизни, долго считавшейся второстепенной темой.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этого времени расширили границы допустимого языка: в текст вошли разговорная речь, ирония, сомнение и открытый нравственный спор.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«оттепель» читатель особенно остро почувствовал, что литература может быть не только официальной, но и честной, личной, внутренне свободной.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«оттепели»: возвращение правды и внутренней свободы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Лагерь, память и человеческое достоинство: три текста Солженицына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«Один день Ивана Денисовича» лагерь показан через один прожитый день, но за этим днём видна вся система принуждения. Точный быт, скупая речь и спокойная интонация делают трагедию особенно убедительной.
</a:t>
            </a:r>
            <a:endParaRPr lang="en-US" sz="650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день, в котором видно целое время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превращает личный опыт в широкое историческое свидетельство. Книга показывает, как репрессии действовали не только через страх, но и через разрушение доверия, памяти и человеческого достоинства.
</a:t>
            </a:r>
            <a:endParaRPr lang="en-US" sz="666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Свидетельство, собранное из множества голосов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Солженицына молчание никогда не бывает нейтральным: оно связано с соучастием, выживанием или внутренним сопротивлением. Поэтому его проза заставляет читателя не только узнавать факты, но и отвечать себе на трудные вопросы истории.
</a:t>
            </a:r>
            <a:endParaRPr lang="en-US" sz="576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становится нравственным выбором
</a:t>
            </a:r>
            <a:endParaRPr lang="en-US" sz="7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прозы 1960–1980-х годов; тематический анализ произведений В. Распутина, В. Астафьева, Ф. Абрамова, В. Белова, Ч. Айтматова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позднесоветской прозы: деревня, память, нравственный выбор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проза чаще всего обращалась к человеку, оказавшемуся между традицией и разрушением привычного уклада.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авторов сместился к сохранению нравственной опоры в мире, где привычные нормы ослабевали.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«оттепели» к застою и перестройке в литературе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изменении цензурной политики, литературных практик и каналов публикации во второй половине XX века.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авторские стратегии, жанровая манера и условия печати в период литературной свободы.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возникли вместе с расширением свободы печати: литература стала более ироничной, многоголосой и открытой к эксперименту.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1980–1990-х годов; обзор прозы и публикаций перестроечного периода
</a:t>
            </a:r>
            <a:endParaRPr lang="en-US" sz="1139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1980–1990-х годов: новые имена и новые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прежней системы ценностей литературный процесс стал особенно разнородным и свободным.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литература окончательно утратила единый идеологический центр.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конца XX века; рубеж 1991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Блока, Ахматовой и Маяковского помогают увидеть, как поэзия XX века искала новый ритм и новый голос. В этих текстах личное чувство соединяется с историческим напряжением, а слово становится формой духовного сопротивления.
</a:t>
            </a:r>
            <a:endParaRPr lang="en-US" sz="851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изменила язык эпохи
</a:t>
            </a:r>
            <a:endParaRPr lang="en-US" sz="1367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Булгаков, Платонов, Шолохов и Солженицын показывают, как литература отвечает на революцию, войну, насилие и цензуру. Их произведения учат читать судьбу человека не отдельно от времени, а внутри него.
</a:t>
            </a:r>
            <a:endParaRPr lang="en-US" sz="86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человеке перед лицом истории
</a:t>
            </a:r>
            <a:endParaRPr lang="en-US" sz="1352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Бродский продолжают разговор о памяти, долге и внутренней свободе, но уже в иной культурной реальности. Их тексты особенно важны, потому что соединяют художественную точность с нравственным вопросом о выборе.
</a:t>
            </a:r>
            <a:endParaRPr lang="en-US" sz="84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век и разговор о совести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XX века особенно важны для школьного чтения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превратил русскую литературу в пространство исторической памяти, морального выбора и художественного обновления. Менялись режимы и стили, но неизменным оставалось главное: говорить правду о человеке и времени.
</a:t>
            </a:r>
            <a:endParaRPr lang="en-US" sz="1749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века: литература, которая помнит человека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2026-05-23T13:53:00Z</dcterms:created>
  <dcterms:modified xsi:type="dcterms:W3CDTF">2026-05-23T13:53:00Z</dcterms:modified>
</cp:coreProperties>
</file>