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внутренние различия России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огромная территория формирует экономику страны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различия в хозяйстве России так велики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более 17 млн км², и это сразу задаёт огромные расстояния, разные условия жизни и неравный доступ к рынкам. Исторически развитие шло от западных районов к восточным, усиливая контраст между центром и периферией.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47215"/>
            <a:ext cx="238229" cy="211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914" y="2128317"/>
            <a:ext cx="218400" cy="24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57825"/>
            <a:ext cx="238229" cy="1905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57826"/>
            <a:ext cx="238229" cy="19058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57826"/>
            <a:ext cx="238229" cy="19058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современное хозяйство России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Добывающие и обрабатывающие отрасли остаются основой экономики. Нефть, газ, металлы, уголь и химическая продукция формируют значительную часть экспортных доходов и связаны с крупными промышленными узлами.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обеспечивает работу заводов, транспорта и городов. Размещение электростанций, трубопроводов и сетей влияет на выбор площадок для новых предприятий и на устойчивость развития регионов.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районы добычи, переработки и потребления. Для такой большой страны особенно важны железные дороги, морские пути и магистрали, связывающие удалённые территории с основными центрами.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сильнее развито в более тёплых и плодородных районах. Оно зависит от климата, почв и водообеспечения, поэтому специализация территорий заметно различается.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финансы, образование, управление и деловые услуги наиболее концентрируются в крупных городах и агломерациях. Здесь выше плотность населения, больше рабочих мест и быстрее обновляется структура хозяйства.
</a:t>
            </a:r>
            <a:endParaRPr lang="en-US" sz="9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Территориальная концентрация экономики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распределение населения, но и центры управления, финансов и потребления. Именно поэтому хозяйственная активность сильнее всего тяготеет к западной части страны.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России доминирует по экономическим функциям, а восток остаётся богаче ресурсами, чем инфраструктурой и населением.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пространственной структуре хозяйства России; 2024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как фактор размещения хозяйства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 более тёплым климатом легче осваиваются: здесь ниже затраты на строительство, выше урожайность и проще поддерживать круглогодичную хозяйственную деятельность, поэтому население концентрируется быстрее.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 с плодородными почвами чаще становятся зонами интенсивного земледелия. Здесь выгоднее развивать растениеводство, а рядом формируются переработка сельхозсырья и транспортные узлы.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таёжных районах особенно заметны лесная промышленность, добыча полезных ископаемых и вахтовые формы занятости. В тундре хозяйственное освоение ограничивают холод, сезонность и высокая стоимость инфраструктуры.
</a:t>
            </a:r>
            <a:endParaRPr lang="en-US" sz="1148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север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и северные территории труднее осваивать из-за рельефа, удалённости и короткого строительного сезона. Поэтому плотность населения здесь ниже, а специализация чаще связана с добычей ресурсов.
</a:t>
            </a:r>
            <a:endParaRPr lang="en-US" sz="11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475914"/>
            <a:ext cx="5426700" cy="27452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экономических районов России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сочетаются население, отрасли, ресурсы и доступность транспорта в крупнейших районах страны.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Урал отличаются высокой хозяйственной плотностью, тогда как Сибирь и Дальний Восток сильнее зависят от ресурсов и ограничений освоения.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экономико-географической характеристике районов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 как ядро хозяйства страны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федеральные органы, научные учреждения, банки и крупные компании. Такое положение делает район главным пространством принятия решений и формирует устойчивый спрос на квалифицированные кадры.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России развиты машиностроение, приборостроение, полиграфия и лёгкая промышленность. Эти отрасли опираются на кадры, научную базу и близость к крупному рынку сбыта.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Московская область образуют крупнейший экономический узел страны. Здесь сосредоточены транспортные потоки, деловые услуги, рынок труда и значительная часть межрегиональных связей.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Центральной России раньше всего сформировались основные торговые пути, города и административные функции. Поэтому район и сегодня сохраняет роль исторического и экономического ядра государства.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38948"/>
            <a:ext cx="234000" cy="2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38925"/>
            <a:ext cx="234000" cy="2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27502"/>
            <a:ext cx="234000" cy="2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0725"/>
            <a:ext cx="234000" cy="24154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Северо-Запад: морская ориентация и связи с Европой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Балтийские порты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 порты Балтийского моря обеспечивают внешнюю торговлю, грузопотоки и выход к международным маршрутам. Приморское положение делает регион особенно важным для связей с Европой.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Судостроение и 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развиты судостроение, портовая инфраструктура и логистические услуги. Они опираются на выгодное положение у моря, крупный городской рынок и плотные транспортные связи.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сочетает машиностроение, переработку сырья и современные сервисы. Здесь удобнее развивать отрасли, которым нужна квалифицированная рабочая сила, доступ к рынкам и международным поставкам.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Европой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играет роль международного посредника между Россией и европейскими рынками. Это усиливает значение внешней торговли, туризма и деловой активности в Санкт-Петербурге и пригородах.
</a:t>
            </a:r>
            <a:endParaRPr lang="en-US" sz="11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 сырьевых отраслей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экспорт поддерживает внешнеторговые доходы, но делает экономику чувствительной к ценам и спросу на мировом рынке. Это особенно заметно в удалённых добывающих районах.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 остаются главными экспортными опорами, а более глубокая переработка сырья развивается неравномерно по территории страны.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 основе структуры сырьевого экспорта России; 2024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как крупный промышленный пояс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Урала началось с богатых месторождений руд, которые стали основой горнодобычи и металлургии. Именно природные ресурсы определили раннюю промышленную специализацию района.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 машиностроение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и цветная металлургия, а также машиностроение остаются ключевыми отраслями Урала. Они формируют прочную производственную цепочку и поддерживают работу крупных городов и заводских центров.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расположен между европейской и азиатской частями страны, что облегчает связи с разными рынками. Это усиливает его роль как транспортного и промышленного моста России.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Екатеринбург, Челябинск, Пермь и Нижний Тагил выступают ведущими промышленными центрами. В них сосредоточены кадры, предприятия, инфраструктура и управленческие функции регионального уровня.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природных условий к специализации региона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природная среда, расселение и транспорт последовательно влияют на выбор отраслей и уровень развития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Сибирь: богатая ресурсами и сложная для освоения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располагает крупными запасами нефти, газа, угля, древесины и металлов. Это создало основу для добывающей специализации и вывода региона в число ключевых ресурсных районов страны.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 освоения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расстояния, суровый климат и редкая сеть поселений повышают стоимость строительства, перевозок и содержания инфраструктуры. Поэтому освоение здесь идет медленнее, чем в более плотнозаселенных районах.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Удаленность от рынков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месторождения находятся далеко от крупных центров переработки и потребления. Из-за этого особенно важны надежные транспортные коридоры и развитие местной переработки сырья.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ресурсы, порты и пограничное положение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Побережье, которое связывает страну с Тихим океаном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Дальнего Востока делают регион важнейшими воротами России в Азиатско-Тихоокеанский регион. Здесь особенно заметны транспортные маршруты, внешняя торговля и зависимость хозяйства от морского положения.
</a:t>
            </a:r>
            <a:endParaRPr lang="en-US" sz="1254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промыслы у океана и в глубине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сочетается с добычей золота, алмазов, олова и цветных металлов. Такая структура хозяйства подчеркивает ресурсную специализацию территории и ее значение для поставок сырья на внутренний и внешний рынки.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Пространство, где население расселено редко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территории остаются малозаселенными, а стоимость жизни и перевозок здесь выше, чем в европейской части страны. Именно поэтому развитие региона требует особой поддержки инфраструктуры и кадров.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различия по уровню заселения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население сосредоточено плотнее, а где рост сдерживают природные и пространственные барьеры.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заселены центральные и южные районы; север и восток проигрывают из-за климата, расстояний и более слабой инфраструктуры.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размещению населения и хозяйства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13" y="2128294"/>
            <a:ext cx="1872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57826"/>
            <a:ext cx="238229" cy="1905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34002"/>
            <a:ext cx="238229" cy="2382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57826"/>
            <a:ext cx="238229" cy="19058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7214" y="2128318"/>
            <a:ext cx="187200" cy="249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агломерации и опорные центры развития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агломерациях сосредоточены жители, рабочие места и повседневные услуги. Это делает их главными точками притяжения для миграции и деловой активности.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наука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собирают университеты, исследовательские организации и кадры высокой квалификации. Здесь быстрее появляются новые знания и технологии для экономики.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Санкт-Петербург и другие центры принимают штаб-квартиры компаний, банки и управленческие структуры. Это усиливает их влияние на всю страну.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агломерациях сходятся магистрали, аэропорты и железнодорожные линии. Благодаря этому они связывают регионы, рынки и производственные цепочки.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крупных центрах особенно заметны новые отрасли, сервисная экономика и обновление городской среды. Здесь быстрее меняется структура хозяйства.
</a:t>
            </a:r>
            <a:endParaRPr lang="en-US" sz="9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центром и периферией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различие не только в экономической силе, но и в доступности повседневных услуг, рабочих мест и инфраструктуры для населения.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территория от крупных центров, тем слабее транспорт и инвестиции, а значит ниже качество жизни и устойчивость занятости.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типичным показателям развития регионов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хозяйственного развития территорий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дороги, сети ЖКХ и производственные мощности требуют обновления. Из-за этого растут потери времени, аварийность и затраты бизнеса на поддержание работы.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удаленность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до рынков, портов и центров переработки повышают стоимость перевозок. Это особенно заметно в северных и восточных районах с разреженной сетью сообщений.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сжатие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населения и отток молодежи уменьшают трудовой потенциал территорий. В результате сложнее сохранять школы, больницы и предприятия малого масштаба.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одного профиля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Моногородам и сырьевым территориям труднее переживать колебания цен и спроса. Когда базовая отрасль теряет устойчивость, регион быстро сталкивается с экономическими и социальными рисками.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выравнивания внутреннего развития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Транспорт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шагом становится модернизация дорог, железных дорог и цифровой инфраструктуры. Надежные связи сокращают издержки, повышают доступность рынков и делают удаленные территории более привлекательными для инвестиций.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Поддержка бизнеса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и средние предприятия создают рабочие места вне сырьевого сектора. Технопарки, льготы и сервисная поддержка помогают запускать новые производства и удерживать людей в регионе.
</a:t>
            </a:r>
            <a:endParaRPr lang="en-US" sz="1109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жилья, общественных пространств и коммунальных систем повышает качество повседневной жизни. Это важно для закрепления населения и формирования устойчивых местных сообществ.
</a:t>
            </a:r>
            <a:endParaRPr lang="en-US" sz="1071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Кадры и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экономика требует специалистов, поэтому школы, колледжи и вузы должны развиваться вместе с предприятиями. Подготовка кадров напрямую влияет на устойчивость регионального роста.
</a:t>
            </a:r>
            <a:endParaRPr lang="en-US" sz="10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природных условий к экономической специализации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факторов, через которую территория получает свои хозяйственные функции и уровень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опирается на ресурсы, крупные центры и разные условия освоения территории. Именно сочетание концентрации в европейской части и ресурсной ориентации востока определяет современные региональные различия.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России развивается в пространстве контрастов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2026-06-03T06:07:30Z</dcterms:created>
  <dcterms:modified xsi:type="dcterms:W3CDTF">2026-06-03T06:07:30Z</dcterms:modified>
</cp:coreProperties>
</file>