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контраста в литературе: как противопоставление создаёт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 литературе делает мысль яснее, а образ — выразительнее.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увидеть, как текст строится на столкновении ценностей, характеров и сцен. В 11 классе это один из самых полезных инструментов анализа: он объясняет композицию, авторскую оценку и скрытое напряжение произведения.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школьном анализе литературы: зачем он нужен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текста может охватывать контраст: слово, образ, композицию и конфликт.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литературоведческая терминология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действует не точечно, а сразу на нескольких уровнях художественной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Внешность, жесты и речь персонажей часто выстраиваются так, чтобы один образ оттенял другой. Особенно заметны различия в цвете, освещении, позе и пространственном расположении фигур.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тоже работают на противопоставление: холод и тепло, пустота и заполненность, резкость и мягкость создают разную эмоциональную атмосферу и направляют читательское восприятие.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контраст в образах и деталях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39260"/>
            <a:ext cx="3848986" cy="2269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проявляется на разных уровнях текста и помогает организовать его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 сводится к отдельным словам: он формирует смысловую организацию произведения.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литературоведческая терминология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контраста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обычно выражена явно: она строится на чётком словесном противопоставлении двух понятий, признаков или оценок в пределах одной фразы или строфы.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шире антитезы: он может быть скрыт в композиции, системе персонажей, чередовании эпизодов и смене эмоционального тона повествования.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антитеза удобна как конкретный пример, по которому легко показать сам принцип противопоставления и его художественный эффект.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лучше понимать как общий способ организации текста, который соединяет разные уровни произведения в единую систему смысловых оппозиций.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антитеза: не одно и то же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один и тот же приём может работать на композицию, характер или лирическое переживание.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смысловая и эмоциональная функции: именно они чаще всего делают противопоставление заметным и значимым.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литературоведческая терминология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авторы используют контраст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56034"/>
            <a:ext cx="431178" cy="431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79987"/>
            <a:ext cx="431180" cy="3832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99151"/>
            <a:ext cx="431180" cy="344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613" y="1949450"/>
            <a:ext cx="388803" cy="44434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средства, которые создают контраст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противоположным значением сразу задают ось сопоставления и делают смысловую границу между образами особенно заметной для читателя.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усиливает нужную пару понятий, а в окружении противоположных слов помогает острее почувствовать разрыв между состояниями, оценками или характерами.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Сходная синтаксическая форма подчёркивает различие содержания: одинаковая конструкция делает противопоставление более строгим и композиционно выверенным.
</a:t>
            </a:r>
            <a:endParaRPr lang="en-US" sz="1359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переход от спокойного тона к напряжённому или ироническому усиливает эмоциональный контраст и меняет восприятие сцены в нужную сторону.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часто фиксируют внутренний спор, усиливают напряжение и выводят на первый план противоположные оценки, не давая читателю остаться нейтральным.
</a:t>
            </a:r>
            <a:endParaRPr lang="en-US" sz="12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герой подчёркивает другого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спокойный и рассудительный герой может соседствовать с импульсивным и резким персонажем. Их поведение, речь и выборы сразу задают читателю ориентир. На иллюстрации это можно показать через разные позы, расстояние между фигурами и контрастный свет.
</a:t>
            </a:r>
            <a:endParaRPr lang="en-US" sz="1139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ценности — разные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персонаж стремится к выгоде, другой — к нравственной правоте; один говорит коротко и сухо, другой — мягко и доверительно. Такое противопоставление не только делает сцену выразительной, но и помогает увидеть внутренний конфликт произведения в наглядной форме.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персонажей как способ раскрытия характера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смыслового движения от исходного образа к итоговому выводу.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контраст в художественном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часто начинается с одного эмоционального поля: покоя, надежды, тревоги или ожидания. Этот исходный тон задаёт точку отсчёта для последующего противопоставления.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Сдвиг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противоположный мотив — другая строфа, антонимичная лексика, иной ритм или смена картины. На этом этапе особенно заметно внутреннее напряжение лирического героя.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контраст соединяет разрозненные чувства в единый смысл: усиливает драматизм, подчёркивает борьбу переживаний и делает стихотворение более музыкальным и выразительным.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поэзии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контраст помогает выстроить сюжетный рельеф: сопоставление эпизодов, речевых манер и жизненных позиций делает конфликт заметнее и позволяет автору точнее оценить происходящее.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приём особенно силён в диалогах и сценах спора, где противоположные характеры и убеждения сталкиваются прямо на глазах зрителя, создавая напряжение действия.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обоих родов литературы контраст важен как средство психологической характеристики: через резкое различие поступков, интонаций и решений раскрывается подлинная сущность персонажей.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прозе и драме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сферах приём работает по-разному: от сложной системы образов до краткого выразительного сопоставления в одной фразе.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использует контраст наиболее глубоко и многослойно; в рекламе и речи он чаще служит быстрому эффекту и оценке.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«Приём контраста»; без привязки к конкретной статистике.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контраст встречается особенно заметно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помогают быстро увидеть смысловую ось произведения и понять, какие ценности в нём сталкиваются.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 удобны для анализа, потому что сразу обозначают ключевой конфликт, авторскую оценку и направление развития образов.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словарь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контрастные пары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рекламе и кино контраст часто строится по модели «до и после»: он помогает мгновенно показать изменение, выгоду или эмоциональный эффект. Зритель считывает противопоставление почти без усилий.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и визуальном дизайне контраст усиливают цвет, шрифт, масштаб и свет. Благодаря этому внимание концентрируется на главном сообщении, а образ становится более запоминающимся.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повседневной культуре и медиа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рядом стоящие противоположные элементы: образы, оценки, состояния, детали пейзажа или поведения героев. Именно их сопоставление обычно указывает на приём.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определите уровень контраста: слово, образ, композиция, персонаж или сюжетный эпизод. Это помогает отличить частный языковой ход от более широкого принципа построения текста.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установите основание противопоставления: ценности, характер, настроение, социальный статус или авторскую оценку. Без этого контраст превращается лишь в формальное различие.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сформулируйте функцию приёма: что он выделяет, какой смысл усиливает и как помогает понять позицию автора. Только тогда анализ будет полным и доказательным.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контраст при разборе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школьного литературного анализа: от обнаружения противопоставления к выводу об авторском замысле.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приёма контраста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приём может одновременно работать на содержание, эмоцию и композицию, поэтому его роль в произведении обычно шире одной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конфликтная и эмоциональная функции; именно они делают противопоставление заметным и значимым для читателя.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«Приём контраста»; без привязки к конкретной статистике.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контраста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контраста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контрастом любое различие между героями или предметами. Для приёма важно не просто несходство, а художественно значимое противопоставление, влияющее на смысл текста.
</a:t>
            </a:r>
            <a:endParaRPr lang="en-US" sz="1319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контраст с обычным сравнением. Сравнение показывает сходство или степень признака, а контраст строится на резком столкновении противоположностей и их смысловом напряжении.
</a:t>
            </a:r>
            <a:endParaRPr lang="en-US" sz="1354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ограничиваться перечислением антонимов. Без объяснения их роли в теме, конфликте и авторской позиции анализ остаётся формальным и не раскрывает художественную задачу произведения.
</a:t>
            </a:r>
            <a:endParaRPr lang="en-US" sz="13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Контраст: приём, который помогает увидеть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остаётся одним из самых сильных художественных приёмов, потому что через противопоставление он делает заметнее характеры, конфликт и авторскую мысль; именно поэтому он особенно важен в школьном анализе.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2026-05-20T04:14:00Z</dcterms:created>
  <dcterms:modified xsi:type="dcterms:W3CDTF">2026-05-20T04:14:00Z</dcterms:modified>
</cp:coreProperties>
</file>