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50" y="418576"/>
            <a:ext cx="4155000" cy="2182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Азии превращаются в электричество.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3525" y="1389075"/>
            <a:ext cx="3774900" cy="22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источник электричества в Азии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Азия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 — материк гигантских рек и гор. Здесь вода быстро течёт с высоты, поэтому её удобно превращать в электричество. Но каждая станция меняет природу и требует осторожного выбора.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125" y="1675700"/>
            <a:ext cx="346500" cy="39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715300"/>
            <a:ext cx="3960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7750" y="3307425"/>
            <a:ext cx="396000" cy="3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9125" y="3285425"/>
            <a:ext cx="346500" cy="39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3525" y="581175"/>
            <a:ext cx="77532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 повседневной жизни
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14375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доме, работа связи и зарядка устройств зависят от стабильной подачи энергии каждый день. Без электричества многие привычные занятия просто остановились бы.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857750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 и интернет-сети нуждаются в непрерывном питании. Перебои с электричеством сразу мешают учёбе, лечению и передаче информации.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57750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реки, горы и сезонные дожди создают большие перепады высот и сильный сток. Поэтому водная энергетика здесь особенно заметна.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14375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Поезда, метро и городские системы всё чаще используют электричество. Это делает энергоснабжение важной частью транспорта и работы крупных 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000" y="1890650"/>
            <a:ext cx="2320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станции долго оставались основой производства электроэнергии, потому что топливо легко хранить и перевозить. Однако они зависят от добычи и дают выбросы.
</a:t>
            </a:r>
            <a:endParaRPr lang="en-US" sz="1296" dirty="0"/>
          </a:p>
        </p:txBody>
      </p:sp>
      <p:sp>
        <p:nvSpPr>
          <p:cNvPr id="10" name="Text 2"/>
          <p:cNvSpPr txBox="1"/>
          <p:nvPr/>
        </p:nvSpPr>
        <p:spPr>
          <a:xfrm>
            <a:off x="678000" y="3315500"/>
            <a:ext cx="2320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ветер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 ветровые станции используют естественные потоки энергии. Их выработка зависит от погоды и времени суток, поэтому нужна поддержка других источников.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03912" y="1890650"/>
            <a:ext cx="2320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электростанции быстро меняют мощность и помогают покрывать пики спроса. Но для их работы тоже нужен постоянный источник топлива.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03912" y="3315500"/>
            <a:ext cx="2320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выделяется тем, что использует круговорот воды. Река сама пополняется дождями и снегом, а для каждого киловатт-часа не нужно сжигать топливо.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29838" y="1890650"/>
            <a:ext cx="2320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станции вырабатывают много энергии без сжигания топлива на месте. Они требуют строгой безопасности и сложной инфраструктуры.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электричество
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 высот напрямую определяет, сколько энергии воды можно преобразовать в электричество на станции.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9,81 м/с²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ускорение свободного падения, благодаря которому даже небольшой перепад даёт заметную энергию.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водные технологии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водный ресурс используется тремя разными способами.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7906" y="1672875"/>
            <a:ext cx="4035337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технологии отличаются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гидроэнергетике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схемы выработки энергии по-разному используют воду, запас и режим работы станции.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запас и регулирование, тем выше управляемость; чем меньше запас, тем сильнее зависимость от реки.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64275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истоки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Тибетское нагорье дают начало многим крупным рекам Азии. Здесь особенно важны перепады высот, снег и ледники, питающие сток в тёплый сезон.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70800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выделяется Ангара, которая вытекает из Байкала. Озеро работает как природный резервуар, а река переносит воду к каскаду станций.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701958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важные бассейны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опирается на бассейны Инда, Ганга и Брахмапутры. Эти реки важны не только для ГЭС, но и для сельского хозяйства и питьевой воды.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33117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отличается влажным климатом и мощными муссонами. Реки здесь быстро меняют уровень воды, поэтому энергетика зависит от сезонных колебаний.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речные бассейны Азии
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Горные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карте выделяют горные районы Азии: Гималаи, Тибет, Алтай и Саяны. Именно там реки чаще всего имеют большой перепад высот.
</a:t>
            </a:r>
            <a:endParaRPr lang="en-US" sz="933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Крупные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крупнейшие бассейны: Янцзы, Меконг, Ганг, Брахмапутру, Инд и Ангару. Они показывают, где сосредоточена вода и спрос на энергию.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Режим стока
</a:t>
            </a:r>
            <a:pPr algn="l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климат и сезонность: муссоны, снеготаяние и засухи. Эти факторы меняют объём воды и режим работы ГЭС.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находят районы, где особенно выгодны ГЭС: места с быстрым течением, узкими долинами и удобными перепадами высот.
</a:t>
            </a:r>
            <a:endParaRPr lang="en-US" sz="96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водных регионов Азии
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связывает большие водные ресурсы с крупным спросом на электроэнергию в восточных и центральных регионах Китая.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статья «Yangtze River»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6 300 км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длина Янцзы, одной из важнейших рек для гидроэнергетики Китая.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гидростанция Китая показывает масштаб водной энергетики страны.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China Three Gorges Corporation; Encyclopaedia Britannica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22,5 ГВт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установленная мощность ГЭС «Три ущелья», одной из основ энергосистемы на Янцзы.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реки показывает, почему Меконг связывает сразу несколько стран и климатических зон.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Mekong River Commission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4 350 км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Меконга делает его одной из главных трансграничных рек Азии.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Меконга живут миллионы людей, зависящих от реки для пищи, работы и транспорта.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Mekong River Commission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 млн человек
</a:t>
            </a:r>
            <a:endParaRPr lang="en-US" sz="353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бассейне Меконга именно столько людей зависит от воды, рыбы и сельского хозяйства.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питают реки снегом и льдом, поэтому здесь особенно велик гидроэнергетический потенциал.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из 14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Гималаях находятся восемь из четырнадцати вершин Земли выше восьми тысяч метров.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дождей резко меняет объём воды в реках, и станции должны работать с учётом этих колебаний.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месяца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именно столько длится летний муссон, который приносит основную часть осадков в Южной Азии.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Азии: Байкал и Ангара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89500" y="42419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показывает, как природное озеро и река вместе создают основу для энергетики, при этом сохраняя большое значение для экологии и водного режима.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500" y="18879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резервуар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 — крупнейшее по объёму пресное озеро на Земле. Его большие запасы воды помогают поддерживать стабильный сток Ангары, что важно для работы гидроэлектростанций.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500" y="2672588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Ангара — единственная река, вытекающая из Байкала. На ней построен каскад ГЭС, который использует течение реки для выработки электричества.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89500" y="3457246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ГЭС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станций позволяет распределять выработку по разным участкам реки. Так энергосистема получает более устойчивое снабжение, а нагрузка на отдельную плотину снижается.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64275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озеро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 — природный водоём, возникший без участия человека и формировавшийся очень долго. Его берега, глубина и экосистема связаны с естественной историей региона.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70800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роль в 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энергетики это различие принципиально: природное озеро задаёт естественный режим стока, а водохранилище позволяет этот режим изменять и контролировать.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701958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водоёма могут хранить большие объёмы воды, но их функции различаются: одно формируется природой, другое — инженерным проектом для нужд хозяйства.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33117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Создано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Водохранилище создают плотиной, чтобы накапливать воду и регулировать её расход. Такой объект помогает управлять паводками и работой электростанций.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озеро и искусственное озеро
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ГЭС в горах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89500" y="42419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Меньшее вмешательство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правильном проектировании малые ГЭС меньше меняют ландшафт, чем крупные плотины, хотя им всё равно нужны осторожный расчёт стока и защита русла.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500" y="18879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часто есть быстрые ручьи и заметный перепад высот, поэтому даже небольшая станция может вырабатывать полезный объём электроэнергии без крупных плотин.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500" y="2672588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удалённых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ГЭС особенно подходят для удалённых посёлков, где сложнее протянуть длинные линии электропередачи. Они помогают обеспечить свет, связь и базовые бытовые нужды.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89500" y="3457246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станции могут поддерживать работу школ, ферм и небольших мастерских. Для местных жителей это означает более надёжное снабжение электричеством в течение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ГЭС устойчивее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технические решения и сотрудничество снижают нагрузку на реки и делают ГЭС безопаснее для природы и людей.
</a:t>
            </a:r>
            <a:endParaRPr lang="en-US" sz="11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воде и энергии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остаётся одним из самых важных источников электричества в Азии. Чтобы ГЭС приносили пользу, нужно учитывать рельеф, сезонность рек, интересы людей и защиту природы.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2026-07-26T23:19:13Z</dcterms:created>
  <dcterms:modified xsi:type="dcterms:W3CDTF">2026-07-26T23:19:13Z</dcterms:modified>
</cp:coreProperties>
</file>