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пресных вод: современный вызов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загрязнения пресных вод — угроза здоровью и экологии планеты.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загрязнение пресной воды становится критичным?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резервы пресной воды ограничены — менее 2,5%, большинство в ледниках и грунтовых водах. Рост населения и индустриализация усиливают загрязнение, появление новых токсичных веществ усложняет защиту ресурсов.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промышленно-экологические инциденты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Аварийный выброс на «Норникеле»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2016 году завод «Норникель» стал источником масштабного загрязнения водой с тяжелыми металлами, что нанесло вред экосистемам северных рек и привлекло внимание общественности к промышленным рискам.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Волги и Енисея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промышленных стоков в Волгу и Енисей вызвал ухудшение качества воды, отравление рыбных ресурсов и препятствует развитию туризма в регионе, требуя строгого контроля очистки.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стоки как фактор загрязнения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2022 года, промышленность в России обеспечила около 38% общего загрязнения пресных вод, причём металлургия и химия лидируют по выбросам токсичных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Нитраты и фосфаты — главные загрязнители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удобрений в сельском хозяйстве приводит к накоплению нитратов и фосфатов в водоемах, вызывая гипоксию и падение численности водных организмов.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Эвтрофикация и гибель водных обитателей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 с полей способствует интенсивному росту водорослей, что снижает кислород и приводит к массовой гибели рыбы и беспозвоночных, усиливая экологический дисбаланс.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Агросектор и воздействие на водные экосистемы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бытовых отходов на качество воды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Фосфаты из моющих средств и лекарства, попадающие в канализацию, накапливаются в водоемах, вызывая загрязнение и нарушения в экосистемах.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Изношенные канализационные сети в российских городах выше 70% увеличивают риск попадания патогенов и микропластика в пресную воду, угрожая здоровью населения.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загрязнения со стороны сельского хозяйства превысил 4% за восемь лет, подтверждая глобальные тренды.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является ведущим источником загрязнения пресных вод, требующим приоритетных мер воздействия.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Росгидромет,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загрязнителей по источникам, 2023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загрязнители и их последствия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патогенных бактерий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в воду сточных вод и навоза вызывает распространение кишечной палочки и сальмонеллы, приводящих к вспышкам заболеваний среди населения.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биозагрязнений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Патогенами обусловлена массовая гибель рыбы и млекопитающих, ухудшается санитарное состояние водоемов, что снижает их пригодность для рекреации.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фактические концентрации загрязнителей с предельно допустимыми значениями в пресных водах России.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Концентрации нитратов и органических загрязнителей часто превышают нормы, угрожая водным экосистемам и здоровью.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Росводресурсы, 2022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Концентрации основных загрязнителей в пресных водах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вред для водных сообществ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биоразнообразия связано с массовым вымиранием лосося в Амуре и исчезновением осетровых в Волге из-за загрязнения.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Гипоксия и биоминерализация вод приводят к сокращению моллюсков-фильтраторов и ухудшению экосистемной устойчивости.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металлы: опасность и последствия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Кадмий, свинец и ртуть накапливаются в водоемах из промышленных и горнодобывающих источников, концентрируясь в организмах рыб и моллюсков.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2021 году в 9% российских рек превышена ПДК по тяжелым металлам, что вызывает отравления и ухудшение здоровья населения.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Отравления приводят к нарушениям работы почек, нервной системы и повышают риск онкологических заболеваний у жителей загрязнённых регионов.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 удобрения: влияние сельского хозяйства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 удобрения широко применяются в сельском хозяйстве и приносят значительный вред водным экосистемам. Их смыв с полей во время осадков приводит к накоплению токсичных веществ в реках и озёрах.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вызывает повышение токсичности воды, развитие резистентных штаммов бактерий и нарушения пищевых цепочек. Например, в 2018 году в реках Краснодарского края зафиксирована массовая гибель рыб, связанная с пестицидами.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соединения и нефтепродукты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её производные попадают в пресные воды из-за аварий на предприятиях, утечек при транспортировке и бытовых сливов. Эти загрязнители существенно снижают содержание кислорода в воде, угрожая жизни водных организмов.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малые концентрации нефтепродуктов вызывают гибель водорослей, рыб и млекопитающих. Яркие примеры — загрязнение мазутом водоемов Московской области и разливы дизельного топлива на Севере России в 2020 году.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Эвтрофикация: перепитка водоемов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9260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Эвтрофикация развивается из-за избытка азота и фосфора, который поступает с удобрениями и сточными водами. Это ведёт к бурному росту водорослей, затенению и снижению кислорода в воде.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50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кислорода вызывает массовую гибель рыб и других организмов. Повторяющееся «цветение» озера Чаны в Новосибирской области и появление мёртвых зон в Прибалтийских странах служат типичными примерами.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Микропластик: новая угроза для экосистем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попадает в пресные воды через сточные воды, стирку синтетической одежды и износ автомобильных шин. Эти микроэлементы распространены повсеместно и трудно удаляемы.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90% проб воды крупных рек, таких как Амазонка, Енисей и Дунай, содержат частицы микропластика, что свидетельствует о глобальном характере проблемы.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микропластика в организмы рыб и ракообразных нарушает их физиологические процессы и может повлиять на пищевую безопасность человека.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микропластика также обнаружены в питьевой воде, что усиливает обеспокоенность по поводу потенциальных рисков для здоровья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процент водоемов с превышением ПДК загрязнителей в разных странах мира.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 высоким промышленным развитием и слабым экологическим контролем демонстрируют более высокий уровень загрязнения пресных вод.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ООН по окружающей среде, 2022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сравнительные данные по загрязнению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кишечных инфекций из-за загрязненной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питьевой воды напрямую влияет на распространение кишечных заболеваний. В регионах с низким уровнем очистки встречается высокая частота инфекций, включая холеру и гепатит А.
</a:t>
            </a:r>
            <a:endParaRPr lang="en-US" sz="1358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среди детей от диарейных заболеваний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данным ВОЗ, ежегодно более 485 тысяч человек умирают по причине болезней, связанных с некачественной питьевой водой. Особенно подвержены дети до пяти лет в развивающихся странах.
</a:t>
            </a:r>
            <a:endParaRPr lang="en-US" sz="1358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загрязнения пресных вод на здоровье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приводит к снижению продуктивности сельского хозяйства и рыбного промысла, а также увеличивает расходы на очистку и лечение.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2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млрд долларов
</a:t>
            </a:r>
            <a:endParaRPr lang="en-US" sz="5203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глобальные потери от загрязнения пресной воды, наносящие ущерб экономике и здоровью населения.
</a:t>
            </a:r>
            <a:endParaRPr lang="en-US" sz="2171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2019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и международное сотрудничество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действует закон «Об охране окружающей среды», устанавливающий предельно допустимые концентрации загрязнителей и ответственность за их превышение.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соглашения, такие как Конвенция о трансграничных водах и Водная рамочная директива ЕС, способствуют согласованным мерам по защите водных ресурсов.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реализации нормативных актов зависит от качества мониторинга, своевременного применения санкций и обмена передовым опытом с другими странами.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очистки пресных вод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Биофильтры и мембранные методы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биофильтров и мембранных технологий позволяет эффективно удалять органические и неорганические загрязнители, значительно улучшая качество очищенной воды.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Нанофильтрация и фотокатализаторы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нанофильтрационных мембран и фотокаталитических систем открывает новые возможности для очистки воды от сложных загрязнителей и микробиологических патогенов.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влажные зоны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искусственных влажных зон восстанавливает природные процессы очистки воды, снижая нагрузку на промышленные станции и способствуя экологической устойчивости.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перспективы решения проблемы
</a:t>
            </a:r>
            <a:endParaRPr lang="en-US" sz="3895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пресных вод требует комплексного подхода с участием науки, государства и общества. Совместные усилия помогут сохранить водные ресурсы и обеспечить устойчивое будущее для всех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2026-05-10T08:16:31Z</dcterms:created>
  <dcterms:modified xsi:type="dcterms:W3CDTF">2026-05-10T08:16:31Z</dcterms:modified>
</cp:coreProperties>
</file>