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выделение и органы мочевыделения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выделения и роль мочевыделительной системы в организме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выделения у человека
</a:t>
            </a:r>
            <a:endParaRPr lang="en-US" sz="2524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выделения началось в древности с наблюдений функции почек. В XIX веке учёные впервые доказали их роль в фильтрации крови и образовании мочи, а современные исследования направлены на диагностику и лечение болезней.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выделения в биологии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— это удаление из организма конечных продуктов обмена, включая мочевину и углекислый газ, что предотвращает накопление токсинов и поддерживает здоровье клеток.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выделения обеспечивают поддержание баланса жидкости и солей в организме, регулируя внутреннюю среду и предотвращая отравление тканей.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выделения вредные вещества накапливаются, вызывая повреждения и нарушая нормальное функционирование органов и систем.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4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выделительных систем в животном мире
</a:t>
            </a:r>
            <a:endParaRPr lang="en-US" sz="1848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Мальпигиевы сосуды у насекомых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специализированные трубочки выводят отходы обмена в кишечник, что помогает эффективно очищать организм при малой массе и высоком обмене веществ насекомых.
</a:t>
            </a:r>
            <a:endParaRPr lang="en-US" sz="1204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Клоака птиц и рептилий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Клоака совмещает функции выделения, пищеварения и размножения, позволяя эффективно использовать пространство тела и адаптироваться к жизни на суше.
</a:t>
            </a:r>
            <a:endParaRPr lang="en-US" sz="124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у рыб и млекопитающих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кровь, удаляя жидкие отходы и поддерживая химический баланс, что особенно важно для поддержания гомеостаза в разнообразных условиях обитания.
</a:t>
            </a:r>
            <a:endParaRPr lang="en-US" sz="120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4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выделительных систем в животном мире
</a:t>
            </a:r>
            <a:endParaRPr lang="en-US" sz="1848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токсинов предотвращает интоксикацию и защищает клетки от повреждений, сохраняя здоровье организма в целом.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водно-солевого баланса помогает поддерживать стабильное кровяное давление и нормальную работу всех систем.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избытка воды способствует предотвращению отёков и поддержанию оптимального объёма жидкостей в тканях.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выделения обеспечивает постоянство внутренней среды — основу нормального функционирования всех органов и тканей.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выделения для организма человека
</a:t>
            </a:r>
            <a:endParaRPr lang="en-US" sz="2261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— фильтры организма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удаляют из крови лишние вещества и формируют мочу, обеспечивая очистку организма и поддержание химического баланса.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Мочеточники, пузырь и канал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 транспортируют мочу к мочевому пузырю, где она накапливается, а потом выводится через мочеиспускательный канал наружу.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выделения: обзор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мочи в мочевыделительной системе
</a:t>
            </a:r>
            <a:pPr algn="l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последовательности образования и выведения мочи
</a:t>
            </a:r>
            <a:endParaRPr lang="en-US" sz="246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форма почек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расположены по обе стороны позвоночника в поясничной области, имеют форму бобов длиной около 12 см, что позволяет им эффективно выполнять фильтрационные функции.
</a:t>
            </a:r>
            <a:endParaRPr lang="en-US" sz="929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Корковый и мозговой слои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корковый слой содержит нефроны, обеспечивающие фильтрацию крови, внутренний мозговой слой — канальцы и структуры, поддерживающие образование мочи.
</a:t>
            </a:r>
            <a:endParaRPr lang="en-US" sz="929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нефронов
</a:t>
            </a:r>
            <a:pPr algn="l" indent="0" marL="0">
              <a:lnSpc>
                <a:spcPct val="90000"/>
              </a:lnSpc>
              <a:buNone/>
            </a:pPr>
            <a:r>
              <a:rPr lang="en-US" sz="3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почке имеется примерно миллион нефронов — главных структур для фильтрации, всасывания и формирования конечной мочи.
</a:t>
            </a:r>
            <a:endParaRPr lang="en-US" sz="1065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почек и их функции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данные,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почек в выведении воды и солей
</a:t>
            </a:r>
            <a:endParaRPr lang="en-US" sz="2677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удаляют значительный объем жидкости и важные минеральные вещества, регулируя внутренний баланс и адаптируясь к изменяющимся условиям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выделения жидкости и солей необходима для поддержания стабильности внутренней среды и здоровья всего организма.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9" y="1245327"/>
            <a:ext cx="2679802" cy="3678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250" y="391700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нефрона — ключевой элемент почки
</a:t>
            </a:r>
            <a:endParaRPr lang="en-US" sz="2220" dirty="0"/>
          </a:p>
        </p:txBody>
      </p:sp>
      <p:sp>
        <p:nvSpPr>
          <p:cNvPr id="8" name="Text 1"/>
          <p:cNvSpPr txBox="1"/>
          <p:nvPr/>
        </p:nvSpPr>
        <p:spPr>
          <a:xfrm>
            <a:off x="7949546" y="4471034"/>
            <a:ext cx="880868" cy="6232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4748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Шумлянского–Боумена и фильтрация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окружает клубочек и обеспечивает первичную фильтрацию крови, отделяя из неё жидкость и мелкие вещества от клеток и белков.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84590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Канальцы и петля Генле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Извитые канальцы и петля Генле регулируют обратное всасывание воды и полезных веществ, уменьшая объем мочи с 150 литров до 1–2 литров в сутки.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превращаются в 1–2 литра вторичной мочи после всасывания полезных веществ назад в кровь.
</a:t>
            </a:r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анатомии и физиологии человека
</a:t>
            </a:r>
            <a:endParaRPr lang="en-US" sz="1189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почках ежедневно фильтруется около 150 литров первичной мочи, из которой почти вся вода и нужные вещества возвращаются в организм, формируя концентрированную мочу для выведения.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 литров
</a:t>
            </a:r>
            <a:endParaRPr lang="en-US" sz="4301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Мочеточники: транспорт мочи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 — это тонкие трубки длиной 25–30 см, по которым моча из почек транспортируется к мочевому пузырю, благодаря ритмическим сокращениям мышц стенок.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и уретра: хранение и выведение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накапливает мочу объемом до 500 мл, а мочеиспускательный канал обеспечивает её своевременное и контролируемое выведение наружу. Особенности строения канала зависят от пола.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мочеточников, пузыря и мочеиспускательного канала
</a:t>
            </a:r>
            <a:endParaRPr lang="en-US" sz="175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4875" y="1406674"/>
            <a:ext cx="3906093" cy="24642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 выполняет уникальную функцию, обеспечивая эффективное формирование, транспорт и выведение мочи.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учебное пособие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сопоставлены основные органы выделения, их функции, объёмы обработки и особенности строения.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выделительных органов человека
</a:t>
            </a:r>
            <a:endParaRPr lang="en-US" sz="2256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органы, участвующие в выделении
</a:t>
            </a:r>
            <a:endParaRPr lang="en-US" sz="2423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дополнительный канал удаления веществ
</a:t>
            </a:r>
            <a:pPr algn="l" indent="0" marL="0">
              <a:lnSpc>
                <a:spcPct val="90000"/>
              </a:lnSpc>
              <a:buNone/>
            </a:pPr>
            <a:r>
              <a:rPr lang="en-US" sz="40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выделяют воду с растворёнными солями и мочевиной, помогая регулировать температуру тела и снижать нагрузку на почки.
</a:t>
            </a:r>
            <a:endParaRPr lang="en-US" sz="1214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— орган обмена газами и выделения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дыхании из организма удаляется углекислый газ и некоторое количество воды в виде пара, поддерживая газовый и водный баланс.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— удаление ненужных остатков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кишечник выводятся остатки пищи, пигменты и избыток солей, дополняя функции почек и поддерживая внутреннее равновесие.
</a:t>
            </a:r>
            <a:endParaRPr lang="en-US" sz="120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органы, участвующие в выделении
</a:t>
            </a:r>
            <a:endParaRPr lang="en-US" sz="2423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мочевыделительной системы
</a:t>
            </a:r>
            <a:endParaRPr lang="en-US" sz="2084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Нефрит — воспаление почек, вызывающее боль, отёки и снижение фильтрационной функции, часто развивается из-за инфекций.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Мочекаменная болезнь характеризуется образованием кристаллов солей, вызывающих болезненные спазмы и затруднения оттока мочи.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Недержание мочи — нарушение контроля над мочеиспусканием, связанное с ослаблением мышц или нервными нарушениями, требующее медицинской помощи.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отчёты, 2023 г.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заболеваний мочевыделительной системы у подростков
</a:t>
            </a:r>
            <a:endParaRPr lang="en-US" sz="169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обращений сохраняется стабильным из-за распространённости переохлаждений и нарушений гигиены.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подвержены инфекциям мочевыводящих путей, что требует повышения информированности и профилактики.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системы выделения
</a:t>
            </a:r>
            <a:endParaRPr lang="en-US" sz="2122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Поддерживайте питьевой режим: ежедневно выпивайте 30–40 мл чистой воды на каждый килограмм веса для стимулирования работы почек.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низким содержанием соли и богатое овощами и фруктами помогает предотвратить образование камней.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Соблюдайте личную гигиену, избегайте переохлаждения и не задерживайте мочеиспускание, чтобы снизить риск инфекций.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проходите медицинские осмотры для раннего выявления возможных нарушений и своевременного лечения.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всю жизнь почки фильтруют около 1,5 миллионов литров крови, обеспечивая постоянную очистку организма от отходов и поддержание гомеостаза.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длинный зарегистрированный мочеточник принадлежал человеку ростом 2,25 м; в древности почки считались символом жизненной силы и здоровья.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выделительной системе человека
</a:t>
            </a:r>
            <a:endParaRPr lang="en-US" sz="1857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и регулярный приём воды поддерживают эффективную работу почек и способствуют общей жизненной активности.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образ жизни, спорт и соблюдение режима сна улучшают обмен веществ и помогают предотвращать заболевания мочевыделительной системы.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выделения для повседневной жизни подростков
</a:t>
            </a:r>
            <a:endParaRPr lang="en-US" sz="1764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483941"/>
            <a:ext cx="8031600" cy="160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42536" y="2216005"/>
            <a:ext cx="35661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важность заботы о системе выделения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5327650" y="2724316"/>
            <a:ext cx="3456300" cy="152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выделения поддерживают здоровье организма, удаляя токсины и регулируя важные балансы. Знания о них помогают подросткам формировать полезные привычки и предупреждать болезни.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2026-05-09T11:43:46Z</dcterms:created>
  <dcterms:modified xsi:type="dcterms:W3CDTF">2026-05-09T11:43:46Z</dcterms:modified>
</cp:coreProperties>
</file>