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наука и хозяйство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делает выбор при ограниченных ресурсах?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помогает понять, почему мы выбираем между желаниями, как распределяются доходы и почему одни товары дорожают, а другие становятся доступнее. Её законы влияют на работу, цены, сбережения и развитие общества.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 повседневной жизни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исследует, как люди, фирмы и государство производят, распределяют, обменивают и потребляют блага, когда ресурсы ограничены, а потребности постоянно растут.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используются наблюдение, сравнение, статистика, моделирование и работа с данными. Это позволяет не только описывать явления, но и объяснять причины экономических изменений.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Микроэкономика изучает поведение потребителей, фирм и отдельных рынков, а макроэкономика — инфляцию, безработицу, ВВП, бюджет и экономический рост в стране.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 наука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экономики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 разнообразны и почти не имеют предела. Именно поэтому общество постоянно сталкивается с вопросом, как распределить ограниченные возможности между множеством целей.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Блага бывают свободными и экономическими, материальными и нематериальными. Они удовлетворяют потребности людей, но их доступность и стоимость зависят от условий производства.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ресурсам относятся труд, земля, капитал, предпринимательские способности и информация. Их нехватка заставляет выбирать наиболее полезный способ использования.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экономическое решение означает отказ от другой возможности. В этом проявляется принцип выбора, лежащий в основе рационального поведения людей и организаций.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ресурсы дополняют друг друга в производстве и редко работают поодиночке.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капитал обычно дают наибольший эффект, но устойчивый рост требует согласованного использования всех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условные доли для наглядной иллюстрации.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ресурсы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экономике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выступают потребителями товаров и услуг, а также поставщиками труда. Они получают доходы и решают, как распределить их между текущими расходами и сбережениями.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и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организуют производство, соединяют ресурсы и создают товары и услуги. Государство устанавливает правила, собирает налоги, перераспределяет доходы и поддерживает общественные блага.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Кругооборот ресурсов, денег и доходов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потоки между домохозяйствами, фирмами и государством.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соединяет покупателей и продавцов, а цена становится сигналом: она показывает, насколько товар редок, востребован или, наоборот, представлен в избытке.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спрос растёт быстрее предложения, цена обычно повышается. Когда предложение увеличивается, а спрос не меняется, цена чаще снижается, стимулируя новые решения участников.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заставляет фирмы улучшать качество, искать более низкие издержки и внедрять новшества. В итоге выигрывает потребитель, получая больший выбор и лучшие условия.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цена и выбор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рынков и их признаки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структура рынка влияет на конкуренцию, цены и возможности выбора.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барьеры входа и меньше продавцов, тем сильнее влияние фирм на цену и тем уже выбор для потребителя.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рыночных структур.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2770325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прочих равных условиях рост цены обычно снижает величину спроса, а снижение цены делает товар доступнее для большего числа покупателей.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цена растёт, производителю выгоднее увеличивать выпуск. Поэтому объём предложения, как правило, изменяется в том же направлении, что и цена.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Эластичность показывает, насколько сильно спрос или предложение реагируют на изменение цены, дохода и других факторов. Этот показатель помогает оценивать налоги, скидки и поведение фирм.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Спрос, предложение и эластичность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равновесия меняется при колебаниях доходов, ожиданий покупателей и издержек производителей.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Равновесная цена устраняет дефицит и избыток, поэтому рынок стремится к балансу через изменение поведения покупателей и продавцов.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схема, без использования статистических данных
</a:t>
            </a:r>
            <a:endParaRPr lang="en-US" sz="88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Рыночное равновесие спроса и предложения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позволяют измерять стоимость товаров и услуг, сопоставлять разные покупки и упрощать выбор между альтернативами в повседневной жизни и на рынке.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их функции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средство обращения деньги помогают обменивать товары без прямого бартерного поиска совпадения потребностей, ускоряя расчёты между покупателями и продавцами.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средство платежа деньги используются для оплаты долгов, налогов, кредита, штрафов и других обязательств, возникающих в экономических отношениях.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средство накопления деньги сохраняют часть дохода на будущее, но их реальная ценность зависит от инфляции и доверия к денежной системе.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кредит и сбережения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аккумулирует сбережения населения и организаций, а затем направляет их в виде кредитов тем, кому нужны деньги на крупные покупки, развитие дела или временное покрытие расходов.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расширяет финансовые возможности, но требует дисциплины: важно учитывать процентную ставку, срок возврата, размер ежемесячного платежа и риск чрезмерной долговой нагрузки.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особенно заметна, когда рост расходов семьи опережает увеличение доходов.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растут цены, тем меньше товаров можно купить на ту же сумму, поэтому инфляция снижает реальную ценность доходов и сбережений.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данные, составлено для демонстрации динамики цен
</a:t>
            </a:r>
            <a:endParaRPr lang="en-US" sz="83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покупательная способность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за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подсчитывают стоимость всех конечных товаров и услуг, произведённых внутри страны за год. Этот показатель позволяет оценить масштаб национальной экономики и сравнивать периоды.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анализируют, увеличились ли выпуск продукции, инвестиции и производительность труда. Именно эти изменения показывают, есть ли реальное расширение экономики, а не только рост цен.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развития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оценивают, приносит ли рост пользу обществу: создаются ли рабочие места, улучшаются ли доходы, технологии и условия жизни, не усиливаются ли социальные и экологические проблемы.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измеряется и растёт экономика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институты и подготовленные кадры помогают экономике быстрее приспосабливаться к изменениям и снижать риски.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устойчивее, когда образование, технологии и инвестиции развиваются одновременно: тогда усиливается производительность и появляется потенциал для долгосрочного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схема, без использования статистических данных
</a:t>
            </a:r>
            <a:endParaRPr lang="en-US" sz="88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экономического роста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рыночной экономики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сильные стороны рынка и его возможные последствия для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эффективен в распределении ресурсов, но без правил и контроля может усиливать социальные и экологические проблемы.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рыночной экономики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влияет на экономику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каналы бюджетной, социальной и регулирующей политики государства.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учат планировать расходы: полезно заранее решать, какая часть уйдёт на текущие нужды, а какая останется на накопления или крупную покупку.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техники, одежды или подписок важно сравнивать цены, читать условия и отличать реальные преимущества товара от рекламных обещаний и эмоциональных импульсов.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подработка помогает понять ценность труда, но требует учитывать учебную нагрузку, законные ограничения, график и то, насколько работа не мешает образованию.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формирует привычку вести учёт доходов и расходов, откладывать средства и принимать решения спокойно, а не под влиянием мгновенного желания.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 жизни подростка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помогает видеть связи между выбором человека, решениями бизнеса и действиями государства, а значит — осознанно ориентироваться в цене, деньгах, рынках и собственном будущем.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важна каждому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2026-05-25T13:22:11Z</dcterms:created>
  <dcterms:modified xsi:type="dcterms:W3CDTF">2026-05-25T13:22:11Z</dcterms:modified>
</cp:coreProperties>
</file>