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 системах счисления
</a:t>
            </a:r>
            <a:endParaRPr lang="en-US" sz="3508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счисления учат записывать числа: основание, разряды, переводы между системами.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информатике нужны разные системы счисления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чаще считают в десятичной системе, а в информатике важны двоичная и шестнадцатеричная. Исторически люди создавали свои способы записи для торговли и наблюдений. Компьютеры работают с электрическими состояниями, поэтому двоичная стала базой, а шестнадцатеричная облегчает чтение.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системой счисления
</a:t>
            </a:r>
            <a:endParaRPr lang="en-US" sz="3752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счисления — это способ записи чисел с помощью цифр и знаков, а также правила их расположения. Она позволяет понимать, какое число скрывается за набором символов.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любой системе счисления выделяют набор допустимых цифр, основание и правило, как определяется значение каждой позиции. Основание показывает, сколько разных цифр используется в записи.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читать позиционные записи, важно знать, как “веса” разрядов связаны с основанием. Например, в десятичной системе разряды отличаются в 10 раз, а в двоичной — в 2 раза.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33546"/>
            <a:ext cx="3929100" cy="1323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Позиционные и непозиционные системы
</a:t>
            </a:r>
            <a:endParaRPr lang="en-US" sz="335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непозиционных системах место знака влияет слабо, а в позиционных значение зависит от разряда.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различие: в позиционных системах одна и та же цифра меняет значение в зависимости от разряда, поэтому ими легче записывать и считать.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 считаем “десятками”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система использует цифры 0–9 и основание 10. Она естественно связана с количеством пальцев на руках и поэтому привычна каждому. Именно так удобно вести бытовые подсчёты: от количества предметов до суммы покупки.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Возраст, даты и измерения
</a:t>
            </a:r>
            <a:pPr algn="ctr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возраст, дату или длину, почти всегда имеют в виду десятичную запись. Разряды помогают “раскладывать” число: например, в 204 сотни, в 2025 — тысячи. Поэтому такая форма быстро читается и понимается на уровне повседневных задач.
</a:t>
            </a:r>
            <a:endParaRPr lang="en-US" sz="1164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цифры — разные разряды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набор цифр может означать разные величины, если меняются разряды. Числа 8, 17, 204 и 2025 показывают, как место цифры меняет её “роль”. Благодаря этому десятичная запись стала стандартом для школьных вычислений и повседневных записей.
</a:t>
            </a:r>
            <a:endParaRPr lang="en-US" sz="114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система в повседневной жизни
</a:t>
            </a:r>
            <a:endParaRPr lang="en-US" sz="317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значение разрядов в десятичной записи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значений разрядов возвращает исходное число: 4000+500+80+2=4582.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Левее разряд даёт всё больший “вклад”: при переходе к следующему разряду слева значение увеличивается в 10 раз.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задаёт, во сколько раз меняются веса соседних разрядов. Оно помогает компактно записывать большие числа и понимать, что означает позиция каждой цифры.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десятичной системе каждый шаг влево увеличивает вес разряда в 10 раз.
</a:t>
            </a:r>
            <a:endParaRPr lang="en-US" sz="196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читается позиционная запись числа
</a:t>
            </a:r>
            <a:endParaRPr lang="en-US" sz="235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разложения числа по разрядам подходит для любой позиционной системы счисления.
</a:t>
            </a:r>
            <a:endParaRPr lang="en-US" sz="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система как пример непозиционной записи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римской системе используются буквы I, V, X, L, C, D, M. Число получается не из “веса позиции”, а из сочетания знаков и правил, где нужно складывать и где вычитать.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XIV читается как 14, потому что X идёт впереди IV, а IX — как 9, потому что I стоит перед X. Такие правила помогают быстро получать значения в небольших числах.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система удобна для обозначения веков, глав и некоторых дат, потому что запись компактно передаёт номер. Но для больших чисел вычислять и преобразовывать записи в ней сложнее.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счисления и их цифры
</a:t>
            </a:r>
            <a:endParaRPr lang="en-US" sz="321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отличаются основания и наборы цифр у популярных систем. Также приведены примеры записи одного и того же числа — 10.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основание и набор допустимых символов, а смысл числа сохраняется: разные записи соответствуют одному и тому же значению.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93990"/>
            <a:ext cx="552900" cy="442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63192"/>
            <a:ext cx="552900" cy="49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082125"/>
            <a:ext cx="552900" cy="55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причины выбора двоичной системы
</a:t>
            </a:r>
            <a:endParaRPr lang="en-US" sz="2893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устойчивых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электронных устройствах проще различать два режима: сигнал присутствует или его нет. Поэтому двоичная система естественно «ложится» на работу схем и делает вычисления надежными.
</a:t>
            </a:r>
            <a:endParaRPr lang="en-US" sz="1088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хранится битами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процессор оперируют последовательностями битов. Каждый бит — минимальная единица двоичных данных: 0 означает отсутствие состояния, 1 — его наличие в конкретном разряде.
</a:t>
            </a:r>
            <a:endParaRPr lang="en-US" sz="1088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Биты удобно передавать и обрабатывать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данные передаются и обрабатываются по цифровым каналам, двоичный вид удобен для контроля ошибок и быстрого выполнения операций. Это ускоряет работу программ и устройств.
</a:t>
            </a:r>
            <a:endParaRPr lang="en-US" sz="1088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значение — разные записи
</a:t>
            </a:r>
            <a:endParaRPr lang="en-US" sz="357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заметить связь оснований: в каждой системе вес разрядов разный, но итоговое значение совпадает, если разложение по весам составлено верно.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основание меняется, меняется и набор цифр, и разрядные веса. Однако смысл числа сохраняется, потому что сумма произведений цифр на веса остаётся той же.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информатики, материалы по темам «позиционные системы счисления» и «перевод чисел».
</a:t>
            </a:r>
            <a:endParaRPr lang="en-US" sz="61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из двоичной системы в десятичную
</a:t>
            </a:r>
            <a:endParaRPr lang="en-US" sz="3054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Идея: разложение по степеням двойки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перевести двоичное число в десятичное, умножают каждую цифру на вес её разряда. Весами служат степени числа 2: 1, 2, 4, 8, 16 и так далее. Затем все получившиеся значения складывают.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10110₂ = 22₁₀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10110₂ раскладывается так: 1·16 + 0·8 + 1·4 + 1·2 + 0·1. Сумма равна 22₁₀. Благодаря этому видно, какие единицы действительно «добавляют» вклад в число.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перевода десятичного числа в двоичное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основание 2 с записью остатков (пример: 13₁₀ → 1101₂, 22₁₀ → 10110₂)
</a:t>
            </a:r>
            <a:endParaRPr lang="en-US" sz="9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004" y="1793917"/>
            <a:ext cx="427092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422" y="3238872"/>
            <a:ext cx="256255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0951" y="2571150"/>
            <a:ext cx="341674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40965" y="3908754"/>
            <a:ext cx="341674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шестнадцатеричная форма
</a:t>
            </a:r>
            <a:endParaRPr lang="en-US" sz="3417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 в программировании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Шестнадцатеричная система помогает записывать числа компактнее, чем двоичная. В программах её используют, например, для кодов, адресов и значений, которые удобнее читать короткими группами.
</a:t>
            </a:r>
            <a:endParaRPr lang="en-US" sz="836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 памяти и коды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оперируют адресами, и шестнадцатеричная запись делает их более наглядными. Так легче работать с техническими документами и не теряться в длинных последовательностях битов.
</a:t>
            </a:r>
            <a:endParaRPr lang="en-US" sz="836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 графике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графике и веб-технологиях часто задают цвета через шестнадцатеричные значения. Так проще контролировать комбинации и быстро сравнивать оттенки, чем при длинной двоичной записи.
</a:t>
            </a:r>
            <a:endParaRPr lang="en-US" sz="836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символов числам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шестнадцатеричной системе используются 16 символов: 0–9 и A–F. Буква A означает 10, а F — 15, поэтому легко проверять, какие значения скрываются за каждым символом.
</a:t>
            </a:r>
            <a:endParaRPr lang="en-US" sz="87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оснований и наборов цифр
</a:t>
            </a:r>
            <a:endParaRPr lang="en-US" sz="355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определяет, сколько различных цифр используется в записи, и какие веса разрядов применяются при вычислениях.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набор цифр строго задаётся основанием системы. При изменении основания меняются обозначения, но одно и то же число может быть записано по-разному.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информатики: позиционные системы счисления и перевод чисел.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разные системы счисления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 в каждой области выбирают ту систему, где запись короче и проще читать: так уменьшается количество ошибок и ускоряются вычисления.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счисления подбирают под задачу: двоичная удобна для техники, десятичная — для повседневных измерений, а шестнадцатеричная — для работы с кодами.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(школьный курс информатики).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системами счисления
</a:t>
            </a:r>
            <a:endParaRPr lang="en-US" sz="2566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смысл числа без указания основания. Например, запись 101 может означать 101₁₀ или 101₂, и тогда это разные значения. Индекс основания помогает сразу различать системы.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нули в разрядах и теряют часть информации. Например, 1101 и 10101 отличаются не только «длиной», но и вкладом разрядов. В позиционной записи каждый разряд важен.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читают остатки при переводе. При переводе из десятичной системы в двоичную остатки записывают и затем читают в правильном порядке. Смена порядка меняет итоговое число.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цифры разных систем, например воспринимают A как число 10 без контекста. В шестнадцатеричной системе A — символ, означающий 10, но в десятичной «A» не используется. Всегда проверяйте основание.
</a:t>
            </a:r>
            <a:endParaRPr lang="en-US" sz="117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782" y="2132400"/>
            <a:ext cx="651038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909" y="1466300"/>
            <a:ext cx="434025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3723" y="1479290"/>
            <a:ext cx="690900" cy="55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пригодится восьмикласснику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хранение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счисления объясняют, как информация превращается в биты и как выглядит запись в памяти компьютера. Это помогает увереннее читать задания про кодирование и структуру данных.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кодированием и программами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между системами поддерживают понимание числовых кодов, оснований и логики операций. Умение распознавать форму записи снижает количество ошибок в практических задачах.
</a:t>
            </a:r>
            <a:endParaRPr lang="en-US" sz="1074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 внимание к разрядам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переводит числа, он автоматически тренирует «чувство» разрядов: что добавляет единица, а что не добавляет ноль. Это повышает точность вычислений в последующих темах.
</a:t>
            </a:r>
            <a:endParaRPr lang="en-US" sz="1002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 дальнейшей математики и информатики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систем счисления — базовая: она встречается в цифровой технике, логике и математических моделях. Без неё сложнее понимать, почему компьютеры работают с числами именно так.
</a:t>
            </a:r>
            <a:endParaRPr lang="en-US" sz="9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Итак, системы счисления — это «язык чисел»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счисления задаёт способ записи чисел и правила по разрядам. Десятичная привычна в быту, двоичная лежит в основе компьютеров, а шестнадцатеричная делает запись компактной и удобной в информатике.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2026-05-12T13:21:21Z</dcterms:created>
  <dcterms:modified xsi:type="dcterms:W3CDTF">2026-05-12T13:21:21Z</dcterms:modified>
</cp:coreProperties>
</file>