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роман о человеке, истории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свободе личности, любви и нравственном выборе в эпоху потрясений.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создавался в позднесталинскую эпоху, когда писать о революции и гражданской смуте значило сохранять внутреннюю независимость. Судьба рукописи, первое зарубежное издание и Нобелевская премия превратили книгу в событие литературы и истории.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написанный на фоне исторического перелома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размышления, христианские мотивы и тема творчества связывают частную жизнь героя с вопросами о смысле существования, смерти и ответственности перед временем.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пришёл к прозе как поэт и переводчик, поэтому роман стал для него способом показать XX век через внутренний мир интеллигента и его нравственный выбор.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замысла — не только исторические катастрофы, но и духовная автономия человека, который старается сохранить совесть, достоинство и способность сострадать.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и авторский замысел романа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 хранит память о семейном укладе, учёбе, разговорной культуре и относительно устойчивой жизни. Эти черты постепенно вытесняются тревогой, бедностью и историческим напряжением.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романа: Москва, Урал и дороги эпохи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поезд, госпиталь, партизанские стоянки и временные убежища показывают мир в движении и распаде. Пространство дороги подчёркивает, как история лишает человека опоры и привычного порядка.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траектория Юрия Живаго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жизни героя и исторических испытаний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как центральный герой романа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свидетель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Живаго воспринимает чужую боль не отвлечённо, а как личную ответственность. Его профессия подчёркивает умение сохранять человеческое участие там, где вокруг господствуют страх и разрушение.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мыслитель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жизнь героя строится на наблюдении, размышлении и слове. Поэзия для него становится способом не подчиниться хаосу истории и удержать целостность личности.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Живаго не действует как привычный герой-борец; его сила в нравственной независимости, сострадании и отказе от духовной лжи, даже когда это делает его уязвимым.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Лара проходит через унижение, зависимость от чужой воли и постоянную угрозу потерять себя, но не отказывается от чувства собственного достоинства и нравственной правды.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Лара: образ внутренней свободы и трагической судьбы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соединяет любовь, боль и стойкость. В хаосе эпохи Лара остаётся человеком, который стремится к внутренней ясности, даже когда внешняя жизнь разрушена.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74652"/>
            <a:ext cx="4328400" cy="24124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 разные стороны романа: выбор, дом, любовь, жёсткость и поддержку.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рядом с нравственной опорой и памятью появляются цинизм, насилие и революционная односторонность.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Б. Л. Пастернака «Доктор Живаго»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художественные функции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личная история героя постоянно разворачивается внутри исторической катастрофы и не отделяется от неё.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распределения тем — показать первенство эпохи, но и её зависимость от внутренней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Б. Л. Пастернака «Доктор Живаго»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соотношение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показана не как победа справедливости, а как слом привычного уклада, когда прежние связи, правила и язык морали перестают действовать.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в художественном мире романа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усиливает ощущение хаоса: реквизиции, аресты, отряды и постоянная опасность заставляют героев жить в состоянии вынужденного выбора.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насилие разрушает семью, профессию, дом и чувство устойчивости, поэтому личная судьба в романе оказывается незащищённой перед эпохой.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подчёркивает трагизм времени через судьбы людей, для которых сохранение человеческого достоинства становится более трудной задачей, чем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чувство возникает не как случайная интрига, а как редкая возможность быть собой среди страха, войны и постоянного давления извне, не теряя нравственной ясности.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Юрия и Лары как форма внутренней правды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Живаго и Лары любовь становится пространством доверия и узнавания, где личность утверждается сильнее социальных ролей, обязательств и исторической неустроенности.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не превращает этот сюжет в счастливый финал: чувство остается высокой духовной ценностью, но именно его недостижимость подчеркивает трагизм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культура и память сталкиваются с насилием, идеологией и историческим сломом в судьбах главных героев.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у Пастернака задают эмоциональный тон повествования: снег, метель, оттепель и весеннее пробуждение отражают не только пейзаж, но и состояние героев, их надежды и утраты.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природы и времен года в романе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Временá года помогают увидеть главный контраст романа: жизнь природы подчинена вечному кругу обновления, тогда как человеческая история разрывается войной, разлуками и ломкой привычного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Юрия Живаго внутри романа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цикл стихов завершает биографию героя не внешним событием, а внутренним итогом: пережитое превращается в лирическое осмысление жизни, смерти и надежды.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продолжают прозаический мир романа, но говорят уже на другом художественном языке, где личная боль, память и религиозное чувство обретают особую ясность и глубину.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приему Пастернак показывает, что творчество не только отражает судьбу человека, но и сохраняет его духовную целостность в условиях исторического распада.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пласта события часто возвращаются к прошлому через воспоминания и авторские отступления, поэтому сюжет воспринимается как цепь взаимосвязанных фрагментов.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Нерегулярная композиция передает разорванность эпохи и показывает, что личная биография не развивается плавно, а подчиняется историческим ударам.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Б. Л. Пастернака «Доктор Живаго»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временные разрывы в романе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роман вышел за пределы литературы и стал предметом международного политического спора.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книги показывает, что литературное произведение может стать символом борьбы за право автора на независимую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романа и биография Б. Л. Пастернака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общественный резонанс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соединяет философскую глубину с естественной разговорной интонацией, поэтому мысль в романе звучит одновременно точно, живо и эмоционально убедительно.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Пастернака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передает движение мысли и внутреннее напряжение героев: фраза часто развивается как наблюдение, воспоминание или внезапное прозрение.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световые и звуковые детали, описание погоды и предметного мира создают плотную образность, в которой каждая вещь приобретает смысловую нагрузку.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сцена у Пастернака нередко выходит за пределы частного эпизода и становится обобщением о времени, человеке и его нравственном состоянии.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вошел в культурную память XX века, потому что ставит универсальные вопросы о совести, любви, памяти и способности личности оставаться собой в кризисе.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привлек внимание читателей как редкое художественное свидетельство о человеке, сохраняющем достоинство в эпоху революций, насилия и идеологического давления.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отклик усилили сочетание лирической силы, философской проблематики и личной судьбы автора, оказавшегося в центре международного спора о свободе творчества.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стал мировым событием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школьном изучении и его современная актуальность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обсуждать нравственный выбор героя, цену убеждений и последствия решений, принятых в условиях давления, страха и исторической нестабильности.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Живаго и Лары видно, как частная жизнь сталкивается с событиями огромного масштаба, а судьба человека становится частью судьбы страны.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проза, лирика и философская мысль могут соединяться в одном тексте, раскрывая духовную сложность эпохи.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человечность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роман важен как разговор о сохранении внутреннего ядра личности, когда внешние обстоятельства подталкивают к равнодушию или жестокости.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роман, который испытывает личность на 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создал произведение о свободе, памяти и достоинстве, в котором историческая катастрофа не уничтожает человека, если он сохраняет совесть, любовь и способность к творчеству.
</a:t>
            </a:r>
            <a:endParaRPr lang="en-US" sz="34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2026-05-23T21:59:32Z</dcterms:created>
  <dcterms:modified xsi:type="dcterms:W3CDTF">2026-05-23T21:59:32Z</dcterms:modified>
</cp:coreProperties>
</file>