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Твои новые друзья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Знакомимся, улыбаемся и говорим по-английски!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дружбе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помогает легко запоминать слова в знакомых ситуациях: на перемене, в паре, в игре и при первом знакомстве. Так английские фразы звучат смелее и понятнее даже в 4 классе.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нужны для знакомства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friend, classmate и name помогают назвать человека и понять, кем он тебе приходится. Они часто встречаются рядом с короткими фразами для первого разговора в классе.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hi и bye — самые простые слова для начала и завершения общения. Их легко запомнить, потому что они подходят почти к любой дружеской ситуации в школе.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назвать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name is… и I am… учат представляться без лишних сложностей. После них обычно называют своё имя и продолжают разговор с новым другом.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имя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your name? помогает вежливо узнать, как зовут собеседника. Это один из самых полезных вопросов на уроке, потому что с него начинается знакомство.
</a:t>
            </a:r>
            <a:endParaRPr lang="en-US" sz="1085" dirty="0"/>
          </a:p>
        </p:txBody>
      </p:sp>
      <p:sp>
        <p:nvSpPr>
          <p:cNvPr id="14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знакомства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Nice to meet you показывает, что встреча приятна обоим. Она делает короткий диалог дружелюбным и учит говорить по-английски не только правильно, но и вежливо.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по-английски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здороваются: Hello! или Hi! Это открывает разговор и помогает начать общение спокойно, без стеснения и без длинных фраз.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можно спросить: What is your name? Этот короткий вопрос помогает продолжить разговор и показать интерес к новому другу.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каждый называет себя: My name is Misha. I am Anna. Так собеседники сразу узнают, как обращаться друг к другу в классе.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сцену улыбка и фраза Nice to meet you. Она делает встречу тёплой, дружелюбной и очень школьной — почти как перемена с хорошим настроением.
</a:t>
            </a:r>
            <a:endParaRPr lang="en-US" sz="11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начинается дружеский разговор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фраз для знакомства, вопроса и приглашения к совместному действию.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просьбу вежливой и мягкой. Его удобно добавлять, когда нужно что-то попросить у друга, учителя или партнёра по работе.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означает «спасибо», а you are welcome — ответ на благодарность. Эти слова учат не забывать хорошие манеры даже в самом коротком диалоге.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 и извини́те
</a:t>
            </a:r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 и excuse me помогают исправить неловкую ситуацию или привлечь внимание. Они нужны, когда ребёнок случайно помешал или хочет обратиться к кому-то аккуратно.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job! , Great! и Well done! звучат как дружеская поддержка. Такие фразы приятно слышать на уроке, особенно когда задание получилось с первой попытки.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делают общение спокойным и приятным. С ними даже короткая фраза звучит теплее, а класс работает дружнее и увереннее.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о любимых вещах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про 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like cats? и Do you like football? помогают быстро найти общую тему. Такой вопрос легко задать, а ответ может стать началом дружбы.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favourite color? — хороший способ узнать, что нравится другому человеку. Цвета легко представить, поэтому вопрос понятен и младшим школьникам.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favourite game? подходит для разговора на перемене или в паре. Ответы помогают понять, во что ребёнок любит играть и с кем ему интересно.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вопросами часто появляются мяч, книга, кот, краски или рюкзак. Такие изображения подсказывают тему разговора и делают урок более живым и понятным.
</a:t>
            </a:r>
            <a:endParaRPr lang="en-US" sz="11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школьной жизни и друзьях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classroom и board помогают говорить о месте, где проходит урок. Они нужны, чтобы описывать класс и легко понимать задания учителя.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друг к другу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Listen, talk и smile помогают описывать доброжелательное общение. Эти слова напоминают, что дружба в классе строится на внимании и хорошем настроении.
</a:t>
            </a:r>
            <a:endParaRPr lang="en-US" sz="1126" dirty="0"/>
          </a:p>
        </p:txBody>
      </p:sp>
      <p:sp>
        <p:nvSpPr>
          <p:cNvPr id="13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Desk, book, pen и bag часто встречаются в упражнениях. Это слова, которые ребёнок видит каждый день, поэтому они запоминаются особенно быстро.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слов получаются простые предложения: We play together. We help each other. Они звучат понятно и помогают говорить о дружбе без трудных конструкций.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play, help и share показывают, что делают друзья в классе. С ними легко составлять короткие предложения о совместной работе и игре.
</a:t>
            </a:r>
            <a:endParaRPr lang="en-US" sz="11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Знакомство с 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учится говорить He is my friend. или She is my friend. Так можно назвать друга и сразу показать, о ком идёт речь.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Общий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подходит фраза We are classmates. Она помогает рассказать, что дети учатся вместе, сидят в одном классе и часто делают задания рядом.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нравится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He likes football. и She likes drawing. Такие предложения показывают интересы друга и помогают говорить о нём коротко и понятно.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о друге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дружба в школьной сценке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детей могут вместе решать задание или играть с мячом. Это показывает, что дружба в школе начинается с общего действия и взаимной поддержки.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work together. и Yes, let’s. отлично подходят для парной работы. Они короткие, ясные и сразу делают разговор по-английски живым.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важны улыбка, открытая поза и внимание друг к другу. Такие детали помогают понять, что дружба — это не только слова, но и отношение.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дружить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фраз и добрых действий на уроке английского языка.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91597"/>
            <a:ext cx="270716" cy="2165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help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help помогает говорить о поддержке друга в классе и дома. Короткая фраза I help my friend звучит просто и понятно, поэтому её легко запомнить и использовать на уроке.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play
</a:t>
            </a:r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play часто встречается, когда дети рассказывают об играх на перемене или на уроке. Фраза We play games подходит для короткого ответа и помогает начать дружеский разговор без сложных слов.
</a:t>
            </a:r>
            <a:endParaRPr lang="en-US" sz="1016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share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share учит делиться карандашами, книгами и идеями. В предложении They share pencils видно, что английская фраза может быть очень короткой, но при этом доброй и полезной.
</a:t>
            </a:r>
            <a:endParaRPr lang="en-US" sz="1063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listen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listen напоминает, что в разговоре важно не только говорить, но и слышать другого человека. Фраза I listen to my friend развивает вежливость и помогает работать в паре.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smile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smile делает общение теплее и дружелюбнее. Когда ребёнок улыбается и говорит английскую фразу, ему легче начать знакомство, а однокласснику — ответить спокойно и с интересом.
</a:t>
            </a:r>
            <a:endParaRPr lang="en-US" sz="1045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часто встречаются в теме дружбы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любит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классе мальчик может сидеть с книгой и с удовольствием читать короткие истории. Рядом его друг слушает и улыбается, хотя сам больше любит играть с мячом. У них разные увлечения, но общие добрые слова делают их настоящими друзьями.
</a:t>
            </a:r>
            <a:endParaRPr lang="en-US" sz="926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рисует, кто-то играет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приносит краски и рисует яркий дом, а её сосед по парте собирает конструктор из кубиков. После урока они показывают друг другу свои работы и говорят комплименты. Такие моменты помогают понять, что дружбе не мешают разные занятия.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интерес находится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детей на перемене выбирают разные вещи: книга, мяч и альбом для рисования лежат рядом на столе. Сначала они занимаются своим делом, а потом находят общий интерес — вместе смеяться, помогать и играть без ссор.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друзья — разные интересы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 говорят утром, когда класс только начинает день. Такая фраза звучит вежливо и спокойно, а ещё помогает почувствовать, что урок английского начинается дружелюбно.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и Hi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и Hi подходят для обычного дружеского начала разговора. Эти короткие слова легко сказать на уроке, на перемене или при знакомстве с новым одноклассником.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afternoon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afternoon используют днём, когда уроки уже идут. Это приветствие помогает детям выбрать правильные слова в нужное время и звучать увереннее в школьной ситуации.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Goodbye и See you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Goodbye, Bye-bye и See you подходят для прощания в конце разговора. Эти слова помогают закончить беседу вежливо и оставить после себя хорошее впечатление.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приветствие в разных ситуациях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тебя зовут?
</a:t>
            </a:r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вопроса удобно начинать знакомство. Он короткий и понятный, поэтому ребёнок быстро запоминает форму What is your name? и может использовать её в паре или в игре.
</a:t>
            </a:r>
            <a:endParaRPr lang="en-US" sz="1067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тебе лет?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old are you? помогает узнать друга немного лучше и потренировать числа. Он часто встречается в начальной школе, потому что строится по простой и знакомой модели.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тебе нравится?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do you like? открывает разговор о любимых вещах, играх и занятиях. После неё легко ответить коротко, например: I like cats или I like football.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у тебя питомец?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have a pet? особенно нравится детям, потому что о животных говорить интересно. Он помогает продолжить беседу и показать заботливое, доброжелательное отношение к собеседнику.
</a:t>
            </a:r>
            <a:endParaRPr lang="en-US" sz="968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спорт любимый?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is your favourite sport? помогает найти общую тему для разговора и игры. После ответа дети могут сравнить интересы и быстро почувствовать, что у них есть что обсудить.
</a:t>
            </a:r>
            <a:endParaRPr lang="en-US" sz="997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узнать друга лучше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спрашивает — другой отвечает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два ученика сидят за одной партой и смотрят в карточки. Один читает вопрос, второй отвечает короткой фразой. Так дети не только повторяют слова, но и учатся слушать друг друга спокойно и внимательно.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вместе и не боимся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учеников работает с учебником и маленькими карточками, где написаны знакомые слова. Если кто-то забывает фразу, напарник помогает вспомнить её мягко и доброжелательно. В такой работе класс становится дружнее, а английский — понятнее.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парной работе на уроке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диалог о 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простого диалога для 4 класса с приветствием, вопросом и дружеским завершением.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ошибок обычно исчезают, когда ребёнок повторяет фразы вслух и слышит правильный образец.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полезно помнить: самые частые промахи не страшны, а значит, их можно спокойно исправлять шаг за шагом.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 для начальной школы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учителя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799006" y="1995394"/>
            <a:ext cx="4038600" cy="11440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трудно прочитать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новое слово кажется слишком длинным или непонятным, учитель помогает разделить его на части и прочитать вместе. Так ребёнок не теряется и быстрее понимает, как сказать фразу правильно.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99006" y="3314902"/>
            <a:ext cx="4038600" cy="11440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Страшно говорить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волнуется и боится ошибиться, учитель поддерживает его спокойным голосом и подсказывает начало ответа. После этого говорить становится легче, а уверенность растёт.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Твои новые друзья и твой английский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помогает легко запомнить английские слова, потому что они связаны с улыбкой, игрой и добрым разговором. Чем чаще звучат hello, thank you и let’s play, тем увереннее становится речь.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2026-05-29T12:28:40Z</dcterms:created>
  <dcterms:modified xsi:type="dcterms:W3CDTF">2026-05-29T12:28:40Z</dcterms:modified>
</cp:coreProperties>
</file>