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ли в предложении быть несколько грамматических основ?
</a:t>
            </a:r>
            <a:pPr algn="l" indent="0" marL="0">
              <a:lnSpc>
                <a:spcPct val="100000"/>
              </a:lnSpc>
              <a:buNone/>
            </a:pPr>
            <a:r>
              <a:rPr lang="en-US" sz="1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одном предложении живут сразу несколько действий и мыслей.
</a:t>
            </a:r>
            <a:endParaRPr lang="en-US" sz="3711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выражает законченную мысль. В нём есть главные члены, а если основ несколько, каждая часть добавляет свою маленькую мысль.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уже знаем о предложении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подлежащее и сказуемое образуют грамматическую основу. Без неё предложение словно теряет опору и перестаёт быть ясным и законченным.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называет того, о ком или о чём говорится в предложении. Оно отвечает на вопросы кто? что? и помогает понять, кто главный герой мысли.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сообщает, что делает предмет или каков он. Оно отвечает на вопросы что делает? что происходит? каков? и раскрывает действие или признак.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грамматическая основа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582" y="1666539"/>
            <a:ext cx="296363" cy="33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7164" y="1680155"/>
            <a:ext cx="350400" cy="31146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 в простом предложении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704705" y="1793858"/>
            <a:ext cx="26922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герой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простом предложении есть только одна грамматическая основа. Например, в предложении «Мальчик читает» всё строится вокруг одного действия и одного подлежащего.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104305" y="1793858"/>
            <a:ext cx="26922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маленькая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предложение сообщает одну мысль и не распадается на части. Оно короткое, понятное и удобно для первого шага в разборе.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одном предложении встречаются две или три грамматические основы. Тогда оно словно собирает несколько маленьких сообщений в одно большое.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основ становится несколько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основа рассказывает о своём действии или состоянии. Одна часть может говорить о людях, другая — о животных, третья — о событиях.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такие основы описывают действия, которые происходят одновременно или сменяют друг друга. Поэтому предложение звучит живо и помогает быстрее передать событие.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грамматические основы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читаем предложение целиком, а потом шаг за шагом ищем главные члены в каждой части.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 двумя основами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«Мальчик читал, а девочка рисовала» первая часть сообщает об одном герое и одном действии. Это уже первая грамматическая основа.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части есть другой герой и другое действие: девочка рисовала. Значит, перед нами вторая самостоятельная основа с собственными главными членами.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части соединены в одном высказывании, но каждая может быть понятна отдельно. Поэтому в предложении легко увидеть две грамматические основы.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50525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у окна, собака у двери
</a:t>
            </a:r>
            <a:pPr algn="ctr" indent="0" marL="0">
              <a:lnSpc>
                <a:spcPct val="100000"/>
              </a:lnSpc>
              <a:buNone/>
            </a:pPr>
            <a:r>
              <a:rPr lang="en-US" sz="6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спокойно спит на мягком кресле, а собака внимательно сторожит дом у входа. У каждого героя своё занятие и своя часть предложения. Поэтому на рисунке хорошо показать две разные сцены в одном кадре.
</a:t>
            </a:r>
            <a:endParaRPr lang="en-US" sz="1054" dirty="0"/>
          </a:p>
        </p:txBody>
      </p:sp>
      <p:sp>
        <p:nvSpPr>
          <p:cNvPr id="7" name="Text 1"/>
          <p:cNvSpPr txBox="1"/>
          <p:nvPr/>
        </p:nvSpPr>
        <p:spPr>
          <a:xfrm>
            <a:off x="4960950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деревне
</a:t>
            </a:r>
            <a:pPr algn="ctr" indent="0" marL="0">
              <a:lnSpc>
                <a:spcPct val="100000"/>
              </a:lnSpc>
              <a:buNone/>
            </a:pPr>
            <a:r>
              <a:rPr lang="en-US" sz="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только поднялось, птицы уже запели, а дети выбежали во двор. В одном предложении звучат сразу несколько событий, и каждое можно изобразить отдельно. Так иллюстрация помогает увидеть разные грамматические основы.
</a:t>
            </a:r>
            <a:endParaRPr lang="en-US" sz="976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героя — две части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421" y="1504293"/>
            <a:ext cx="274200" cy="219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68421" y="1504293"/>
            <a:ext cx="274200" cy="219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5071" y="1481523"/>
            <a:ext cx="264900" cy="264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помогают соединять части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355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— просто добавляет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и соединяет части, когда события перечисляются одно за другим или происходят вместе. Он помогает сложить несколько действий в одно связное предложение.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067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 — показывает различие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а помогает сопоставить или противопоставить части. С ним хорошо заметно, что одна мысль отличается от другой, но обе остаются в одном предложении.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79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— неожиданное противопоставление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но тоже соединяет части, однако добавляет оттенок неожиданности. Иногда части обходятся и без союза: тогда их связывают только смысл и интонация.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часто помогает услышать, что в предложении есть несколько частей.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голос чуть останавливается, легче заметить границу между частями и найти ещё одну грамматическую основу.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русского языка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предложении только одна грамматическая основа, оно простое. В нём обычно один рассказчик-«герой»: одно действие, одно состояние или один признак.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простое предложение от сложного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предложении две, три или больше основ, оно уже не простое. Тогда в нём несколько частей, и каждая часть отвечает за свою маленькую мысль.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нужно каждую часть отдельно, словно разглядывать дом по комнатам. У каждой части ищем своё подлежащее и своё сказуемое, а не одно на всех.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помогает не запутаться и быстро понять, сколько в предложении главных мыслей. Чем больше найдено основ, тем внимательнее надо читать предложение целиком.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такие предложения часто встречаются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одно действие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начинается с первого события: кто-то делает что-то, что-то происходит или меняется. Так читателю сразу понятно, о чём идёт речь.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ещё одна мысль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первой части добавляется следующая, и рассказ становится живее. Можно показать, что происходит рядом, одновременно или сразу после первого события.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— полный рассказ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основ помогают быстро передать целую картину. В сказке, рассказе или описании это удобно: меньше слов, а событий и героев больше.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прочитать предложение целиком, не спеша. Так легче понять общий смысл и заметить, где в нём спрятались отдельные части.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работы при разборе предложения
</a:t>
            </a:r>
            <a:endParaRPr lang="en-US" sz="291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 каждому сказуемому подбираем подлежащее. Если у разных сказуемых разные подлежащие, перед нами несколько грамматических основ, а не одна.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ищем сказуемые: они показывают, что делает предмет или каков он. Сказуемые часто подсказывают, сколько в предложении частей.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считаем найденные основы и делаем вывод. Одна основа — предложение простое. Две и больше — значит, оно с несколькими основами.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2387" y="0"/>
            <a:ext cx="355122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«Утром солнце взошло, птицы запели, а дети вышли во двор» легко увидеть сразу три основы. Это солнце взошло, птицы запели и дети вышли. Каждая часть рассказывает о своём событии.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основы в одном предложении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предложение похоже на маленький утренний мультфильм: сначала светит солнце, потом поют птицы, а затем во двор выходят дети. Одна фраза — и уже целое утро перед глазами!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части предложения работают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каждая часть добавляет свою мысль и помогает собрать одно связное предложение.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перепутать, сначала спрашивайте: кто? что? Если ответ один, основа одна. Если ответов несколько, значит, и основ тоже несколько.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слов действия одно и то же подлежащее, то основа остаётся одна. Например, в предложении «Мальчик читал и рисовал» подлежащее только одно.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же в предложении разные подлежащие, надо искать несколько основ. Тогда каждая часть живёт своей маленькой жизнью и сообщает отдельную мысль.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ошибка: однородные сказуемые и несколько основ
</a:t>
            </a:r>
            <a:endParaRPr lang="en-US" sz="2938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296" y="608550"/>
            <a:ext cx="30777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проверка себя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6518049" y="1696645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в каждой части подлежащее и сказуемое. Если у частей свои главные члены, значит, основ в предложении несколько.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19308" y="346080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 предложение целиком и пойми его смысл. Это поможет заметить, где заканчивается одна мысль и начинается другая.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819308" y="3075260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Посчитай найденные основы и сделай вывод. Так можно спокойно проверить себя и не перепутать простое предложение со сложным.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с несколькими основами часто живут в сказках, рассказах и стихах. Они помогают быстро показать, что делают герои, и сделать текст более живым.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такие предложения встречаются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странице книги такие предложения удобно выделять цветом или подчёркиванием. Тогда сразу видно, где начинается одна часть и где появляется следующая мысль.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предложении может быть одна грамматическая основа, а может быть несколько. Всё зависит от того, сколько в нём подлежащих и сказуемых.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для запоминания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частей несколько, у каждой есть свои главные члены. Это значит, что предложение сообщает не одну, а несколько связанных мыслей.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делают речь точнее и интереснее. Они помогают рассказать о нескольких действиях сразу, не превращая фразу в длинный рассказ на полстраницы.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Да, в предложении может быть несколько грамматических основ. Тогда нужно найти все подлежащие и сказуемые, чтобы понять, сколько частей и сколько мыслей скрыто в одной фразе.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2026-05-21T22:42:30Z</dcterms:created>
  <dcterms:modified xsi:type="dcterms:W3CDTF">2026-05-21T22:42:30Z</dcterms:modified>
</cp:coreProperties>
</file>