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текст с неудачным повтором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повторы и учимся убирать их без потери смысла.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небольших текстах повторы появляются особенно часто: когда мысль ещё не точна, слов не хватает или времени мало. Умение исправлять их делает речь яснее, точнее и выразительнее.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замечать повторы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2451" y="1639059"/>
            <a:ext cx="280626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67164" y="1659256"/>
            <a:ext cx="350400" cy="28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2451" y="3348634"/>
            <a:ext cx="280626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повторы встречаются чаще всего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несколько раз подряд появляются одинаковые слова: «потом», «очень», «интересный». Такие повторы быстро утомляют читателя и делают фразу беднее.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слова с одним корнем, например: «смеяться», «смех», «смешной». Они звучат слишком похоже и создают ощущение небрежной работы с текстом.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начало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предложений начинаются одинаково, поэтому текст кажется однообразным. Даже при разном содержании такое построение ослабляет внимание читателя.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 дважды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повторяет одну и ту же мысль разными словами, не добавляя новой информации. В таком случае текст становится длиннее, но не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становится тяжелее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 не добавляет новых сведений, но увеличивает объём текста. Из-за этого предложение кажется длиннее, чем нужно, и его труднее воспринимать с первого раза.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 мешает чтению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заметен хуже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одинаковые слова встречаются слишком часто, речь звучит монотонно. Важные слова теряются, а сам текст кажется менее аккуратным и менее выразительным.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себе вопрос: меняется ли смысл, если убрать повторяющееся слово. Если смысл почти не меняется, слово можно сократить, заменить или совсем убрать.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текст вслух: одинаковые слова и похожие фразы сразу становятся слышны. Такой способ помогает быстрее заметить то, что при обычном чтении ускользает от внимания.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соседние предложения и проверь, не говорится ли в них одно и то же разными словами. Если новая фраза не несёт дополнительной мысли, она, вероятно, лишняя.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неудачный повтор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исправить повтор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редактировании ученического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проблему и подходящую замену. Важно не просто сделать текст разнообразнее, а сохранить точный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Замену выбирают по смыслу: она должна делать текст короче и точнее, а не искажать содержание.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повторов в тексте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можно заменить повтор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типа повторов особенно часто приходится различать при редактировании текста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достаточно, чтобы понять: синоним нельзя подбирать только «по похожести». Важно учитывать оттенок значения, настроение текста и возраст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повторов в тексте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 тот же герой упоминается несколько раз подряд, имя можно заменить местоимением. Так текст становится легче, короче и звучит естественнее.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героя заменяют местоимением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слова он, она, они, этот, тот — но только тогда, когда читателю сразу ясно, о ком идёт речь. Иначе предложение станет менее понятным.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персонажей несколько, местоимений может оказаться слишком много. Тогда имя снова возвращают в текст, чтобы не запутать читателя и сохранить 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стихах, песнях, считалках и лозунгах повтор помогает создать ритм и сделать фразу запоминающейся. Здесь он работает не как ошибка, а как выразительное средство.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повтор становится художественным приёмом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учебном тексте повтор уместен только тогда, когда он подчёркивает важную мысль или усиливает чувство. Если этого нет, повтор лучше убрать или заменить.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текст часто становится компактнее: исчезают лишние слова, а смысловые связи остаются понятными.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обычно дают замена слов и сокращение фраз: именно они быстрее всего делают текст яснее и короче.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урока; условное распределение для наглядности.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меняется после редактирования текста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вместо обычного слова подбирают редкое и трудное, хотя оно звучит неестественно. В результате текст становится не точнее, а только тяжелее для понимания.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исправлении повторов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слишком частая замена слов синонимами. Когда в одном абзаце слишком много разных вариантов, смысл распадается, а изложение теряет ясность.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убирает не лишнее, а важную часть высказывания. Тогда текст становится короче, но главная мысль исчезает или меняется слишком сильно.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нужно проверять не только повторы, но и грамматику. Новые ошибки в роде, числе, падеже или форме глагола могут испортить хороший вариант.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740" y="1481523"/>
            <a:ext cx="165562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492106"/>
            <a:ext cx="274200" cy="24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01627" y="1481523"/>
            <a:ext cx="231788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удачное исправление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повтор убран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трёх одинаковых названий героя в тексте остаётся одно, а дальше используются местоимения. Чтение становится плавным, потому что внимание не отвлекается на одно и то же слово.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стало короче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Исправленный вариант объединяет действия в одну фразу. Смысл сохраняется полностью, но текст звучит собраннее и легче воспринимается даже при первом чтении.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сохранён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правке — не просто сократить текст, а оставить все важные детали. Если после исправления понятно, что произошло, значит, повтор был убран правильно.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проверяется сочинение на повтор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Отдельный абзац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читают каждый абзац по отдельности и отмечают одинаковые слова, похожие фразы и повторяющиеся мысли. Так легче увидеть лишнее, не отвлекаясь на весь текст.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Весь текст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сочинение целиком. На этом этапе видно, не повторяются ли темы, герои и действия слишком часто и не мешает ли это связности.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Итоговая правка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ещё раз читают текст вслух и убеждаются, что мысль понятна, повторы убраны, а предложения соединены без резких переходов.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32948"/>
            <a:ext cx="4296900" cy="16998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элементы текста можно менять, а какие нужно оставлять точными, чтобы не исказить содержание.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допустима только тогда, когда смысл остаётся точным и читатель без труда понимает, о чём идёт речь.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исправления повторов.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 что нельзя заменять без потери смысла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после правки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поиске и исправлении повторов в учебном тексте.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на полях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черновик и делает короткие пометки на полях. Повторяющиеся слова он подчёркивает одной линией, а особенно удачные замены отмечает рядом знаком «+». Такой способ помогает сразу увидеть, где текст стал однообразным, а где правка уже удалась.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для одной правки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внимательной проверке удобно использовать разные цвета. Красным отмечают лишние повторы, зелёным — удачные замены, а синим — слова, которые связывают предложения. На странице сразу видно, как текст постепенно становится чище и понятнее.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ctr" indent="0" marL="0">
              <a:lnSpc>
                <a:spcPct val="100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читают вслух, одинаковые слова и похожие фразы слышны особенно отчётливо. Именно поэтому многие ошибки заметны не сразу глазами, а на слух. После такого чтения легче выбрать, что убрать, а что оставить для смысла.
</a:t>
            </a:r>
            <a:endParaRPr lang="en-US" sz="979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повтор в рабочем тексте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чаще остаются в черновике, чем в аккуратно проверенной работе.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связаны не только со словарным запасом, но и с невнимательной проверкой: именно она чаще всего оставляет лишние повторы незамеченными.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урока; условное распределение причин для наглядности.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текстах появляются неудачные повторы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повтор слова. Проверь, добавляет ли оно новую информацию. Если слово только дублирует уже сказанное, подумай о замене или сокращении фразы.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 работы с текстом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проверь одинаковые начала предложений. Такое однообразие быстро утомляет читателя, поэтому полезно менять порядок слов или начинать фразы по-разному, сохраняя смысл.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посмотри на повтор мысли. Если соседние предложения сообщают одно и то же, убери лишнее или соедини их так, чтобы в тексте появилась новая деталь.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правки прочитай весь абзац ещё раз. Если текст стал яснее, короче и точнее, а связность не нарушилась, значит, исправление выполнено удачно.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убираем, смысл сохраняем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правка делает текст точным и лёгким для чтения. Оставляй только те повторы, которые помогают смыслу, а лишние слова смело убирай.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2026-05-23T08:48:27Z</dcterms:created>
  <dcterms:modified xsi:type="dcterms:W3CDTF">2026-05-23T08:48:27Z</dcterms:modified>
</cp:coreProperties>
</file>