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продукты, питательные вещества и их превращение в организме: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обеспечивает организм энергией, строительным материалом и регуляторами обмена.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правильного питания для здоровья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— основа роста, развития и иммунитета подростков. Недостаток или избыток веществ нарушает здоровье и активность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38" y="1487307"/>
            <a:ext cx="1923750" cy="18016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750" y="1495046"/>
            <a:ext cx="1909800" cy="17867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725" y="1495064"/>
            <a:ext cx="1909800" cy="17792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2850" y="1491830"/>
            <a:ext cx="1920150" cy="17945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пищевых продуктов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420938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Белковые продукты — строительные блоки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Мясо, рыба и бобовые — богатые источники белка, необходимого для роста и восстановления тканей. Они помогают формировать мышцы и иммунитет.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2528624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— источник энергии для активной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крупы и картофель содержат углеводы, которые обеспечивают организм энергией для учебы и спорта, поддерживают работу мозга и мышц.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3174" y="3397731"/>
            <a:ext cx="1938172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— долгосрочное топливо и защита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Орехи, масла и жирная рыба снабжают организм энергией, поддерживают работу органов и помогают усваивать витамины A, D, E и K.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784879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 — ключевые регуляторы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Фрукты, овощи, молочные продукты содержат витамины и минералы, которые поддерживают обмен веществ, развитие костей и иммунную защиту.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Белки: строители организма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аминокислот, необходимых для формирования клеток, тканей, ферментов и гормонов в организме подростка.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белка — мясо, рыба, яйца, молочные продукты и бобовые, обеспечивающие строительный материал для роста.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пищеварения белки расщепляются до аминокислот, которые используются для восстановления тканей и поддержания иммунитета.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Углеводы: главный источник энергии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углеводы — быстрое питание для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и фруктоза быстро усваиваются и обеспечивают быстрый приток энергии, необходимой для умственной и физической активности подростков.
</a:t>
            </a:r>
            <a:endParaRPr lang="en-US" sz="1009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углеводы — длительная энергия и здоровье кишечника
</a:t>
            </a:r>
            <a:pPr algn="l" indent="0" marL="0">
              <a:lnSpc>
                <a:spcPct val="100000"/>
              </a:lnSpc>
              <a:buNone/>
            </a:pPr>
            <a:r>
              <a:rPr lang="en-US" sz="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 и клетчатка из хлеба, круп и овощей долго усваиваются, поддерживая стабильный уровень сахара и здоровье пищеварительной системы.
</a:t>
            </a:r>
            <a:endParaRPr lang="en-US" sz="1052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фруктов и овощей в углеводном питании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содержат натуральные сахара и витамины, а овощи богаты клетчаткой — это важно для энергии и нормальной работы кишечника.
</a:t>
            </a:r>
            <a:endParaRPr lang="en-US" sz="10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Жиры: энергия и защита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масла и орехи — полезные жиры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Оливковое и другие растительные масла вместе с орехами содержат ненасыщенные жиры, полезные для сердца и мозга подростков.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Жирная рыба — источник омега-3 жирных кислот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Семга, скумбрия и другая жирная рыба поддерживает работу мозга, снижает воспаления и улучшает память в период роста.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молочных продуктов и мяса — энергия и строительный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из молока и мяса обеспечивают организм запасами энергии, участвуют в формировании клеточных мембран и усвоении витаминов.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Витамины: регуляторы обмена веществ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 — защитник иммунитета
</a:t>
            </a:r>
            <a:pPr algn="l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Цитрусовые и киви богаты витамином C, который помогает защищать организм от инфекций и способствует заживлению ран.
</a:t>
            </a:r>
            <a:endParaRPr lang="en-US" sz="1171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A — важен для роста и 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и зелень содержат витамин A, который поддерживает рост клеток и обеспечивает здоровье глаз у подростков.
</a:t>
            </a:r>
            <a:endParaRPr lang="en-US" sz="1171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— строитель костей и зубов
</a:t>
            </a:r>
            <a:pPr algn="l" indent="0" marL="0">
              <a:lnSpc>
                <a:spcPct val="100000"/>
              </a:lnSpc>
              <a:buNone/>
            </a:pPr>
            <a:r>
              <a:rPr lang="en-US" sz="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Рыбий жир и солнечный свет способствуют выработке витамина D, который необходим для крепких костей и правильного обмена кальция.
</a:t>
            </a:r>
            <a:endParaRPr lang="en-US" sz="11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38" y="1487307"/>
            <a:ext cx="1923750" cy="18016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750" y="1495046"/>
            <a:ext cx="1909800" cy="17867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725" y="1495064"/>
            <a:ext cx="1909800" cy="17792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2850" y="1491830"/>
            <a:ext cx="1920150" cy="17945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и их роль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420938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 магний — основа костей и мышц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 и зеленые овощи богаты кальцием и магнием, которые укрепляют кости, зубы и обеспечивают нормальную работу мышц.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2528624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— ключ к здоровой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Красное мясо и бобовые обеспечивают организм железом, необходимым для образования гемоглобина и нормального кислородного обмена.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3174" y="3397731"/>
            <a:ext cx="1938172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поддерживает работу щитовидной железы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Морепродукты содержат йод, который регулирует обмен веществ и влияет на уровень энергии и развития подростков.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784879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 и фтор — важны для иммунитета и зубов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 и рыба богаты цинком и фтором, укрепляющими иммунитет и способствующими здоровью зубов и кожи.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поддерживает терморегуляцию, транспорт питательных веществ и удаление токсинов, необходима в объеме 1,5–2 литров в день.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элементов тела подростка составляют воду, обеспечивая жизненно важные процессы и здоровье.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2023
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748620"/>
            <a:ext cx="4486275" cy="21903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потребления питательных веществ для подростков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Рекомендуемые суточные нормы белков, жиров, углеводов, витаминов и минералов для подростков 14–17 лет.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 Минздрава РФ,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этих норм обеспечивает рост, развитие и поддержание здоровья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БЖУ и энергетическая ценность рациона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баланс макронутриентов способствует различным функциям организма, включая поддержание энергии, рост тканей и восстановление после нагрузки.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рекомендации по питанию подростков,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распределение БЖУ обеспечивает подросткам стабильный уровень энергии и полноценное развитие, минимизируя риски переедания или дефицитов.
</a:t>
            </a:r>
            <a:endParaRPr lang="en-US" sz="10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человека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пищеварительного тракта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включает ротовую полость, глотку, пищевод, желудок и кишечник. Печень и поджелудочная железа поддерживают пищеварение с помощью выделения важных ферментов.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особенности отделов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отдел выполняет свои функции: в ротовой полости происходит механическая обработка, желудок расщепляет белки, а кишечник всасывает питательные вещества для дальнейшего использования организмом.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переваривания и усвоения пищи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преобразования пищи в организме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Переваривание белков, жиров и углеводов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начинают расщепляться в желудке под действием пепсина, превращаясь в пептиды, затем ацепты в тонком кишечнике с помощью протеаз.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расщепляются уже во рту амилазой, далее интенсивно продолжаются в тонком кишечнике до глюкозы, которая усваивается организмом для энергии.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подвергаются эмульгации желчью в тонком кишечнике, затем липазами расщепляются на глицерин и жирные кислоты для всасывания.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переваривания осуществляется специфическими ферментами, что гарантирует эффективное преобразование и максимальное извлечение питательных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ферментов в пищеварении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Амилаза, протеаза и липаза — ключевые ферменты, активные в разных отделах пищеварительной системы. Они значительно ускоряют разложение пищевых макромолекул на усвояемые компоненты.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синтезируются слюнными железами, поджелудочной железой и кишечником. Их согласованная работа обеспечивает эффективное и своевременное пищеварение.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питательных веществ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Всосавшиеся питательные вещества поступают в кровеносную систему или лимфатические сосуды для распределения по всему организму и обеспечения клеточного питания.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тонком кишечнике ворсинки увеличивают площадь поверхности для всасывания аминокислот, моносахаридов, жирных кислот, витаминов и минералов.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 происходит через клеточные мембраны ворсинок при помощи специальных белков и механизмов активного и пассивного переноса.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веществ: использование и хранение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быстро используется клетками для синтеза энергии в виде АТФ; при избытке она превращается в гликоген, откладываемый в печени и мышцах.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служат строительным материалом для белков и могут быть источником энергии при недостатке углеводов или жиров.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аккумулируются в жировых депо, обеспечивая длительное энергоснабжение и участие в построении клеточных мембран.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регулируется гормонами и ферментами, что позволяет гибко адаптироваться к изменяющимся условиям питания и потребностям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разнообразия и баланса рациона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продуктов гарантирует поступление всех необходимых витаминов и минералов, необходимых для нормального развития и укрепления здоровья подростков.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макро- и микронутриентов приводит к хронической усталости, снижению иммунитета и риску развития метаболических заболеваний.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макро- и микронутриентов приводит к хронической усталости, снижению иммунитета и риску развития метаболических заболеваний.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пищеварение и усвоение пищи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Возраст, активность и стресс влияют на скорость и полноту пищеварения, снижая или усиливая усвоение необходимых питательных веществ.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режима питания, заболевания ЖКТ и вредные привычки, такие как нерегулярное питание и недостаток воды, ухудшают обмен веществ и общее состояние здоровья.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режима питания, заболевания ЖКТ и вредные привычки, такие как нерегулярное питание и недостаток воды, ухудшают обмен веществ и общее состояние здоровья.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Здоровое питание — основа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и правильное усвоение веществ обеспечивают подросткам здоровье, активный рост и продуктивность, формируя фундамент крепкого будущего и устойчивости к болезням.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2026-05-09T22:43:08Z</dcterms:created>
  <dcterms:modified xsi:type="dcterms:W3CDTF">2026-05-09T22:43:08Z</dcterms:modified>
</cp:coreProperties>
</file>