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jpe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jpeg"/><Relationship Id="rId6" Type="http://schemas.openxmlformats.org/officeDocument/2006/relationships/image" Target="../media/image-19-6.png"/><Relationship Id="rId7" Type="http://schemas.openxmlformats.org/officeDocument/2006/relationships/image" Target="../media/image-19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многообразие живого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мир удивляет разнообразием форм от микроскопических до гигантских организмов.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изучать биоразнообразие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обеспечивает жизнь на планете, поддерживая экосистемы и давая человеку питание, лекарства и чистую воду. Изучая виды, мы лучше понимаем природу и учимся её беречь.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896" y="1203550"/>
            <a:ext cx="1947900" cy="15236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96074" y="1203550"/>
            <a:ext cx="1947900" cy="152369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99252" y="1203550"/>
            <a:ext cx="1947900" cy="152369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02430" y="1203550"/>
            <a:ext cx="1947900" cy="1523699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царства живых организмов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447831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многоклеточные существа, отличающиеся способностью к движению. Они занимают разнообразные ниши, от хищников до травоядных, и имеют сложное строение и поведение.
</a:t>
            </a:r>
            <a:endParaRPr lang="en-US" sz="789" dirty="0"/>
          </a:p>
        </p:txBody>
      </p:sp>
      <p:sp>
        <p:nvSpPr>
          <p:cNvPr id="14" name="Text 3"/>
          <p:cNvSpPr txBox="1"/>
          <p:nvPr/>
        </p:nvSpPr>
        <p:spPr>
          <a:xfrm>
            <a:off x="447832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3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активные обитатели Земли
</a:t>
            </a:r>
            <a:endParaRPr lang="en-US" sz="1113" dirty="0"/>
          </a:p>
        </p:txBody>
      </p:sp>
      <p:sp>
        <p:nvSpPr>
          <p:cNvPr id="15" name="Text 4"/>
          <p:cNvSpPr txBox="1"/>
          <p:nvPr/>
        </p:nvSpPr>
        <p:spPr>
          <a:xfrm>
            <a:off x="2651009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сами создают органические вещества через фотосинтез. Они составляют основу питания многих организмов и поддерживают баланс кислорода в атмосфере.
</a:t>
            </a:r>
            <a:endParaRPr lang="en-US" sz="852" dirty="0"/>
          </a:p>
        </p:txBody>
      </p:sp>
      <p:sp>
        <p:nvSpPr>
          <p:cNvPr id="16" name="Text 5"/>
          <p:cNvSpPr txBox="1"/>
          <p:nvPr/>
        </p:nvSpPr>
        <p:spPr>
          <a:xfrm>
            <a:off x="2651010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9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производители кислорода и пищи
</a:t>
            </a:r>
            <a:endParaRPr lang="en-US" sz="929" dirty="0"/>
          </a:p>
        </p:txBody>
      </p:sp>
      <p:sp>
        <p:nvSpPr>
          <p:cNvPr id="17" name="Text 6"/>
          <p:cNvSpPr txBox="1"/>
          <p:nvPr/>
        </p:nvSpPr>
        <p:spPr>
          <a:xfrm>
            <a:off x="4854187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мёртвую органику и превращают её в питательные вещества для почвы. Они образуют симбиоз с растениями и помогают им усваивать воду и минералы.
</a:t>
            </a:r>
            <a:endParaRPr lang="en-US" sz="852" dirty="0"/>
          </a:p>
        </p:txBody>
      </p:sp>
      <p:sp>
        <p:nvSpPr>
          <p:cNvPr id="18" name="Text 7"/>
          <p:cNvSpPr txBox="1"/>
          <p:nvPr/>
        </p:nvSpPr>
        <p:spPr>
          <a:xfrm>
            <a:off x="4854188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важные разложители
</a:t>
            </a:r>
            <a:endParaRPr lang="en-US" sz="1300" dirty="0"/>
          </a:p>
        </p:txBody>
      </p:sp>
      <p:sp>
        <p:nvSpPr>
          <p:cNvPr id="19" name="Text 8"/>
          <p:cNvSpPr txBox="1"/>
          <p:nvPr/>
        </p:nvSpPr>
        <p:spPr>
          <a:xfrm>
            <a:off x="7057365" y="3504175"/>
            <a:ext cx="16380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живут повсюду и участвуют в обменных процессах. Вирусы, будучи паразитами, размножаются внутри клеток и влияют на здоровье живых существ.
</a:t>
            </a:r>
            <a:endParaRPr lang="en-US" sz="852" dirty="0"/>
          </a:p>
        </p:txBody>
      </p:sp>
      <p:sp>
        <p:nvSpPr>
          <p:cNvPr id="20" name="Text 9"/>
          <p:cNvSpPr txBox="1"/>
          <p:nvPr/>
        </p:nvSpPr>
        <p:spPr>
          <a:xfrm>
            <a:off x="7057366" y="2964825"/>
            <a:ext cx="163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9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вирусы — невидимые жизни
</a:t>
            </a:r>
            <a:endParaRPr lang="en-US" sz="123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мир: виды и их приспособления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1,5 млн видов животных демонстрируют разнообразные способы движения: летать могут птицы и насекомые, бегать — млекопитающие, плавать — рыбы.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защиты включают окраску, панцири и ядовитые вещества, что помогает избегать хищников и выживать в природе.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животных разнообразно: одни едят растения, другие — мелких животных, а некоторые комбинируют разные типы пищи для выживания.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дыхания животные имеют специализированные органы: некоторые дышат жабрами, другие — лёгкими, приспосабливаясь к условиям среды.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преобразуют солнечный свет в энергию, выделяя кислород. Этот процесс поддерживает дыхание животных и человека, являясь основой всех земных экосистем.
</a:t>
            </a:r>
            <a:endParaRPr lang="en-US" sz="695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источник жизни
</a:t>
            </a:r>
            <a:endParaRPr lang="en-US" sz="1267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лекарств создаётся на основе растительных компонентов, таких как женьшень и ромашка. Растения также служат основным источником пищи для человека.
</a:t>
            </a:r>
            <a:endParaRPr lang="en-US" sz="732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растений в медицине и пище
</a:t>
            </a:r>
            <a:endParaRPr lang="en-US" sz="948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обеспечивают древесину, лён и другие материалы, необходимые для строительства и изготовления тканей, что играет важную роль в хозяйстве.
</a:t>
            </a:r>
            <a:endParaRPr lang="en-US" sz="708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из растений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их роль в природе
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Грибы: роль и значение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разлагают мёртвую органику, превращая её в питательные вещества для почвы, что поддерживает плодородие и рост растений.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грибы вступают в симбиоз с растениями, образуя микоризу, которая улучшает поглощение воды и минералов корнями.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кулинарии и медицине грибы широко используются: дрожжи помогают выпечке, а пенициллин стал первым антибиотиком.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000" y="1621129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0856" y="1617079"/>
            <a:ext cx="336787" cy="38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000" y="3378923"/>
            <a:ext cx="376800" cy="376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0850" y="3378922"/>
            <a:ext cx="376800" cy="3768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бактерий и архей в природе и человеке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13467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функция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7722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участвуют в круговороте азота и разложении органических остатков, поддерживая здоровье почвы и экосистем.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363525" y="161707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Пищевая промышленность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4806075" y="2240450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Производство йогуртов и сыра зависит от полезных бактерий, которые улучшают вкус и сохраняют продукты.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113467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Заболевания
</a:t>
            </a:r>
            <a:endParaRPr lang="en-US" sz="1600" dirty="0"/>
          </a:p>
        </p:txBody>
      </p:sp>
      <p:sp>
        <p:nvSpPr>
          <p:cNvPr id="14" name="Text 7"/>
          <p:cNvSpPr txBox="1"/>
          <p:nvPr/>
        </p:nvSpPr>
        <p:spPr>
          <a:xfrm>
            <a:off x="57722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бактерии вызывают болезни, например, туберкулёз или ангину, требуя лечения и профилактики.
</a:t>
            </a:r>
            <a:endParaRPr lang="en-US" sz="1200" dirty="0"/>
          </a:p>
        </p:txBody>
      </p:sp>
      <p:sp>
        <p:nvSpPr>
          <p:cNvPr id="15" name="Text 8"/>
          <p:cNvSpPr txBox="1"/>
          <p:nvPr/>
        </p:nvSpPr>
        <p:spPr>
          <a:xfrm>
            <a:off x="5363525" y="3374825"/>
            <a:ext cx="32799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Микрофлора человека
</a:t>
            </a:r>
            <a:endParaRPr lang="en-US" sz="1600" dirty="0"/>
          </a:p>
        </p:txBody>
      </p:sp>
      <p:sp>
        <p:nvSpPr>
          <p:cNvPr id="16" name="Text 9"/>
          <p:cNvSpPr txBox="1"/>
          <p:nvPr/>
        </p:nvSpPr>
        <p:spPr>
          <a:xfrm>
            <a:off x="4806075" y="4001475"/>
            <a:ext cx="3837300" cy="77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Кишечные бактерии помогают переваривать пищу, синтезировать витамины и защищать от вредных микроорганизмов.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Вирусы: особенности и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вирусы применяются в медицине, например, для генной терапии и создания вакцин против опасных болезней.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Вирусы неклеточные, они не могут размножаться без клетки хозяина, что делает их уникальными биологическими объектами.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вирусов варьируется: от простых спиральных до сложных с оболочкой, обеспечивая разнообразные механизмы заражения.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673347"/>
            <a:ext cx="4663800" cy="17968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энциклопедии и справочники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царств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характеристики и отличия пяти царств живых существ.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Царства отличаются строением, способом питания и экологической ролью, формируя сложную сеть жизни.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Наземные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суше живут разнообразные животные и растения, приспособленные к изменчивым условиям: например, верблюды сохраняют воду в пустыне.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и воздушные жители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океанах и реках обитают медузы и рыбы, а в воздухе летают птицы, такие как стрижи, проводящие большую часть жизни в полёте.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и происхождение видов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03850" y="1859650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3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1859 год — публикация теории Дарвина
</a:t>
            </a:r>
            <a:pPr algn="l" indent="0" marL="0">
              <a:lnSpc>
                <a:spcPct val="100000"/>
              </a:lnSpc>
              <a:buNone/>
            </a:pPr>
            <a:r>
              <a:rPr lang="en-US" sz="551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Чарльз Дарвин впервые изложил принципы естественного отбора, объясняющие происхождение видов через изменение признаков, обеспечивающих выживание в изменяющихся условиях.
</a:t>
            </a:r>
            <a:endParaRPr lang="en-US" sz="1193" dirty="0"/>
          </a:p>
        </p:txBody>
      </p:sp>
      <p:sp>
        <p:nvSpPr>
          <p:cNvPr id="11" name="Text 3"/>
          <p:cNvSpPr txBox="1"/>
          <p:nvPr/>
        </p:nvSpPr>
        <p:spPr>
          <a:xfrm>
            <a:off x="219255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палеонтологии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Ископаемые останки подтверждают постепенное изменение организмов на протяжении миллионов лет, демонстрируя переходные формы и вымирание древних видов.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3783200" y="18596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лошадей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Эволюция лошадей показала постепенное увеличение размеров, изменение формы зубов и копыт, адаптировавших животных к жизни на открытых равнинах.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5401400" y="3540375"/>
            <a:ext cx="23343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1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Вымирание динозавров и мамонтов
</a:t>
            </a:r>
            <a:pPr algn="l" indent="0" marL="0">
              <a:lnSpc>
                <a:spcPct val="130040"/>
              </a:lnSpc>
              <a:buNone/>
            </a:pPr>
            <a:r>
              <a:rPr lang="en-US" sz="545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8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резкого исчезновения видов, связанных с климатическими и геологическими изменениями, которые освободили место для развития млекопитающих.
</a:t>
            </a:r>
            <a:endParaRPr lang="en-US" sz="118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биологические каталоги,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разнообразия видов по царствам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составляют большую часть животного мира, а микроорганизмы играют важную роль в экосистемах благодаря количеству и функционалу.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значительное преобладание насекомых и важность микроорганизмов для биологического разнообразия планеты.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 исчезающие виды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находится под угрозой исчезновения из-за браконьерства и сокращения ареала обитания. Его сохранение требует международных усилий и охраняемых территорий.
</a:t>
            </a:r>
            <a:endParaRPr lang="en-US" sz="930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Амурский тигр — символ выживания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защитные меры, носороги продолжают страдать от браконьеров из-за ценности их рогов. Программы разведения и охраны играют ключевую роль в сохранении вида.
</a:t>
            </a:r>
            <a:endParaRPr lang="en-US" sz="88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Носорог — жертва нелегальной охоты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журавль считается редким видом, уязвимым из-за утраты местообитаний и изменений климата. Мониторинг и восстановление сред обитания поддерживают его популяцию.
</a:t>
            </a:r>
            <a:endParaRPr lang="en-US" sz="859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Белый журавль — птица-монах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IUCN, отчёты экологических организаций, 2024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вымирания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включают изменение климата, разрушение сред обитания и чрезмерное использование природных ресурсов.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исчезающих видов отражает растущее негативное влияние человеческой деятельности на биосферу планеты.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биоразнообразие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деятельность — сельское хозяйство, урбанизация и промышленность — приводит к сокращению ареалов и численности многих видов животных и растений.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сохранения природы создаются заповедники, национальные парки и проводятся экологические акции, направленные на предотвращение утраты биоразнообразия.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просвещение помогают формировать ответственное отношение к окружающей среде среди детей и взрослых, что важно для долгосрочного устойчивого развития.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характеризуется доминированием хвойных деревьев, разнообразием животных и множеством микроорганизмов, обеспечивающих разложение и круговорот веществ в почве.
</a:t>
            </a:r>
            <a:endParaRPr lang="en-US" sz="684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зеленое царство севера
</a:t>
            </a:r>
            <a:endParaRPr lang="en-US" sz="1183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тропических лесах сосредоточено огромное разнообразие растений и животных, где сложные взаимосвязи поддерживают устойчивость экосистемы и климат региона.
</a:t>
            </a:r>
            <a:endParaRPr lang="en-US" sz="683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— кладезь жизни
</a:t>
            </a:r>
            <a:endParaRPr lang="en-US" sz="1084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создают уникальные условия для множества морских организмов, включая растения, животные и микроорганизмы, обеспечивая биологическое богатство океанов.
</a:t>
            </a:r>
            <a:endParaRPr lang="en-US" sz="633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— подводные города
</a:t>
            </a:r>
            <a:endParaRPr lang="en-US" sz="948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Экосистемы: примеры и структура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Взаимосвязи организмов в пищевой цепи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Взаимозависимость видов и передача энергии в экосистемах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и климат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температуры приводит к смещению ареалов обитания животных и растений, вызывая стресс и угрозу исчезновения ряда видов.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Таяние ледников снижает численность полярных хищников, таких как белый медведь, из-за сокращения охотничьих площадей и пищевых ресурсов.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Засухи и пожары уменьшают биомассу лесов и амазонской сельвы, снижая богатство экосистем и устойчивость к изменениям климата.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многообразии жизни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Сапсан достигает скорости пикирования до 320 км/ч, что делает его абсолютным рекордсменом среди птиц и животных в целом. Его скорость помогает ловить жертв в полете.
</a:t>
            </a:r>
            <a:endParaRPr lang="en-US" sz="889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Сапсан — самый быстрый в мире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сосны Мафусал в Калифорнии оценивается более чем в 4800 лет. Это живое свидетельство долгой истории Земли и стойкости природы к природным изменениям.
</a:t>
            </a:r>
            <a:endParaRPr lang="en-US" sz="940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Мафусал: древнейшее дерево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Жук-голиаф имеет площадь поверхности тела до 100 см², что делает его одним из крупнейших представителей насекомых, удивляя ученых своими размерами и силой.
</a:t>
            </a:r>
            <a:endParaRPr lang="en-US" sz="945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Жук-голиаф — гигант среди насекомых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охраны живого мира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биоразнообразия обеспечивает стабильность экосистем и качество жизни будущих поколений, требуя совместных усилий общества, науки и власти для защиты природы.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2026-05-08T05:13:53Z</dcterms:created>
  <dcterms:modified xsi:type="dcterms:W3CDTF">2026-05-08T05:13:53Z</dcterms:modified>
</cp:coreProperties>
</file>