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С. Прокофьев и балет «Золушка»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доброте, суете и чуде, которое вот-вот случится.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Прокофьев оживил сказку о Золушке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написал музыку, где каждый герой звучит по-своему. Балет «Золушка» впервые показали в Большом театре в 1945 году, а сюжет основан на сказке Шарля Перро.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действие балета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 открывается в доме Золушки, где вместо праздника слышны шаги, разговоры и хлопоты. Сразу чувствуется, что в этой семье у каждого свой характер.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спешат к балу, примеряют наряды и спорят из-за красоты. Золушка в это время занята делами и спокойно продолжает работать.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минут понятно: в доме живут очень разные люди. Одни мечтают о веселье, а другая думает о труде и терпеливо ждёт своего часа.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в начале истории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показана тихой, скромной и доброй. Она не отвечает грубостью на обиды, а продолжает трудиться, словно хранит в себе маленькую надежду на счастье.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образе чувствуется мягкая грусть и внутреннее достоинство. Даже без длинных слов зритель понимает, что перед ним очень светлый и сильный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как смешные и капризные героини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всё время спорят, торопятся и говорят слишком шумно. Из-за этого их сцены звучат суетливо и забавно, как настоящий домашний переполох.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Платья и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больше всего волнуют наряды, причёски и красивые мелочи. Они думают только о внешнем блеске и совсем забывают о других.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вредный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выглядят смешно, потому что заняты лишь собой. Но их капризы делают домашнюю атмосферу колкой и неприятной для Золушки.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суета перед балом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спешат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начинается шумное движение: все готовятся к балу и стараются ничего не забыть.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Примерка нарядов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Платья, ленты и украшения оказываются в центре внимания. Каждая вещь кажется очень важной.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и торопливость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спешки появляются новые споры. Настроение быстро меняется, как в настоящем маленьком переполохе.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отъезда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сцены все думают только о бале. Напряжение растёт, и праздник уже кажется совсем близким.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узнать характеры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сестёр — музыка суеты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даёт сёстрам резкие и быстрые звучания. Они словно бегут, спорят и не могут успокоиться. Такая музыка сразу показывает их капризность и смешную важность, даже если слов почти нет.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Золушки — мягкая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Золушка, музыка становится плавнее и тише. В ней слышны доброта, терпение и мечта о лучшей жизни. Кажется, будто мелодия бережно сопровождает её работу и тихую надежду.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рассказывает 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можно понять без длинных объяснений, потому что оркестр сам подсказывает, кто перед нами. Одни темы звучат тревожно и шумно, другие — спокойно и нежно. Так музыка превращается в настоящий рассказчик.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чуда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Феи ещё нет на сцене, но волшебство уже чувствуется. Тихие эпизоды будто шепчут: скоро в жизни Золушки начнётся что-то необыкновенное.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мелодии создают настроение ожидания. Они звучат так, словно сказка осторожно открывает дверь в чудесный мир, который пока только готовится появиться.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ожидание делает историю особенно интересной. Зритель чувствует, что совсем скоро привычный дом изменится, а вместе с ним изменится и судьба героини.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праздник в одной истории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не отдыхает, а выполняет обычные домашние дела. На её фоне особенно заметно, как много шума создают остальные жители дома.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думают только о веселье и красивом платье. Их мечта — скорее попасть на бал и оказаться в центре внимания.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контраст очень ясен детям: один герой трудится, а другие ждут праздника. Из-за этого ещё сильнее видно, почему Золушке хочется перемен.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сцене рядом стоят забота, усталость и предвкушение веселья. Именно поэтому история сразу становится близкой и понятной.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среди обычных хлопот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слышны уборка, примерка, разговоры и беготня. Эти бытовые детали делают сцену очень живой и узнаваемой для детей.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на простом фоне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чудо появляется среди обычных хлопот, оно кажется ещё ярче. Так Прокофьев показывает: сказка может вырасти прямо из 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сцена подготовки к балу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первом действии балета: домашняя суета, примерка нарядов, труд Золушки и нарастающее ожидание отъезда на бал.
</a:t>
            </a:r>
            <a:endParaRPr lang="en-US" sz="9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509540"/>
            <a:ext cx="252900" cy="20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98300"/>
            <a:ext cx="252900" cy="22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сцена важна для сюжета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видны характеры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начале зритель понимает, кто в доме добрый и терпеливый, а кто думает только о себе. Это помогает сразу следить за героями и их поступками.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Рождается ожидание чуда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фея ещё не появилась, в сцене уже чувствуется волшебное ожидание. Зритель словно понимает: обычный вечер скоро превратится в сказочное событие.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Показывается трудный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Золушки выглядит не праздничным, а шумным и неудобным. Именно на таком фоне особенно заметно, как много ей приходится делать каждый день без жалоб.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объясняет, почему Золушке так нужна новая жизнь. Без неё дальнейшее чудо, бал и счастливый финал не были бы такими понятными и трогательными.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музыки в начале балета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соединяет в музыке лёгкость и шутливую иронию. Из-за этого сцена кажется живой, а характеры сестёр сразу слышны без долгих объяснений.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весёлым шумом звучат мягкие и нежные интонации Золушки. Они вызывают сочувствие и делают её мечту о счастье особенно заметной.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добром характере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остаётся терпеливой и скромной, даже когда вокруг шум и спешка. Её доброта не громкая, но очень сильная и заметная с первых минут.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показаны капризными и занятыми только собой. Их желание быть красивее всех превращает подготовку к балу в смешной, но неприятный переполох.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понять, что внутренние качества важнее внешнего блеска. У Золушки звучит тепло, а у сестёр — суетливо и чересчур громко.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сцене уже ясно: добро не кричит о себе, но именно оно вызывает сочувствие и обещает настоящую победу в конце сказки.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танец показывает героев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движение сестёр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танец выглядит быстрым, резким и немного смешным. В нём слышны торопливость, капризы и желание всё успеть сразу.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Золушки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движения спокойнее и мягче. Она как будто не мешает суете, а тихо живёт рядом с ней, сохраняя достоинство.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движения помогают сразу увидеть, кто добрый и терпеливый, а кто шумный и самовлюблённый. Балет рассказывает это без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 как начало большого приключения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дом становится началом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нами простая домашняя жизнь: уборка, примерка, споры и беготня. Но именно из такой повседневности вырастает чувство, что сейчас случится нечто особенное.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сцена ведёт к чуду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суеты вокруг бала, тем сильнее заметны мечта и надежда Золушки. Так обычный вечер постепенно превращается в начало её удивительного пути к счастью.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81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у Прокофьева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начинается в знакомом доме, где слышны шаги, разговоры и хлопоты. Из обычной комнаты у Прокофьева вырастает почти настоящая театральная сказка.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из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не падает с неба сразу. Оно как будто появляется из простой домашней жизни, поэтому кажется особенно тёплым, близким и понятным детям.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рисует картину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помогают представить суету, ожидание и настроение героев. Слушатель легко видит сцену, даже если не смотрит на неё глазами.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слышна смешная суета, потом — грусть и одиночество, а затем — ожидание бала. Эта смена помогает внимательно следить за историей.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сцене первого действия балета С. С. Прокофьева «Золушка»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чувства сменяют друг друга в этой сцене.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находки вступления и первого действия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сестёр и тишина Золушки сталкиваются друг с другом. Благодаря этому контрасту сразу ясно, насколько по-разному живут героини в одном доме.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наряды, примерки и суета выглядят ярко, но за ними не скрывается доброта. На их фоне скромность Золушки становится ещё заметнее.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то улыбается, то сочувствует. Она не просто сопровождает действие, а сама подсказывает, где смешно, а где хочется пожалеть героиню.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первом действии уже виден главный смысл сказки: тихая доброта и терпение оказываются сильнее громкости, капризов и пустой важности.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начало пути к чуду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балета показывает, как из обычной домашней суеты рождается сказка. Зритель сразу узнаёт Золушку, её сестёр и чувствует, что чудо уже близко.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2026-05-24T19:12:48Z</dcterms:created>
  <dcterms:modified xsi:type="dcterms:W3CDTF">2026-05-24T19:12:48Z</dcterms:modified>
</cp:coreProperties>
</file>