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говорит о жизни, памяти и человеке.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корни в литературе: образ природы как язык смысла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пейзаж редко бывает просто описанием места. Он помогает понять героя, передать настроение, напомнить о времени и показать связь человека с родной культурой.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авторской мысли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 литературный образ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хрупкость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часто напоминает о быстротечности жизни: он красив, но недолговечен. Через этот образ поэт передаёт ощущение мгновения, которое нельзя удержать.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перемена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Лист, сорванный ветром, связан с переменами, тревогой и ожиданием нового этапа. В тексте он помогает показать неустойчивость чувств и меняющееся состояние героя.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лист символизирует рост, свежесть и пробуждение природы. Такой образ делает стихотворение светлым и показывает надежду на внутреннее обновление человека.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лирического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И. Тютчева, А. А. Фета, С. А. Есенина и Б. Л. Пастернака листья часто становятся частью чувства: тревоги, разлуки, тихой радости или задумчивости.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в поэзии обычно связаны с золотым цветом, ветром и кружением. Такой образ создаёт живую картину природы и сразу задаёт определённое настроение.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лист может обозначать уход, конец цикла и тихую печаль. Поэтому один и тот же образ способен быть и красивым, и грустным.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 поэзии: движение, цвет, перемена
</a:t>
            </a:r>
            <a:endParaRPr lang="en-US" sz="3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лист нередко соединяет внешний пейзаж и внутреннее состояние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лист связан со временем и чувствами героя; остальные значения усиливают общий образ.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9 класс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чаще всего несёт образ листьев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корни авторы говорят о памяти и связи с родной землёй. Человек может уехать далеко, но его внутренние истоки остаются частью его судьбы.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семье и истории корни становятся символом скрытой опоры. Они напоминают, что характер и ценности не возникают случайно, а вырастают из прошлого.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литературе обозначает начало: семью, род, воспитание и то, что сформировало человека. Этот образ показывает не внешний признак, а глубокую основу личности.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 образ происхождения и памяти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 теме рода и преемственности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корней часто связан с домом, где человек вырос, и с местом, которое он считает своим. Через него в литературе передаётся чувство принадлежности и памяти о родной земле.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отчий край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корни напоминают о долге перед теми, кто был до нас. Такой образ подчёркивает: человек несёт ответственность не только за себя, но и за продолжение общей истории.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ответственность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помогают показать, что жизнь героя продолжается в истории семьи. Память о предках, традиции и уважение к прошлому становятся частью его нравственного выбора.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28336"/>
            <a:ext cx="5955300" cy="26711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9 класс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корни: сопоставление литературных смыслов
</a:t>
            </a:r>
            <a:endParaRPr lang="en-US" sz="296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природный образ раскрывает разные темы и приёмы в 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чаще выражают движение и чувство, а корни — устойчивость и память; вместе они создают целостный образ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листопад может совпадать с переживанием утраты или разлуки. Тогда природа не просто описывает сезон, а помогает понять состояние героя.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 глубокими корнями часто показывает устойчивость, верность семье или внутреннюю силу. Такой образ особенно важен там, где герой делает нравственный выбор.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деталь работает тонко: она не объясняет чувства прямо, а подсказывает их через видимый образ. Поэтому читатель сам замечает связь между природой и человеком.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встречается и в лирике, и в прозе. В обоих случаях природа становится способом раскрыть характер, а не только украсить текст.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деталь как способ раскрытия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природы превращается в литературный смысл
</a:t>
            </a:r>
            <a:endParaRPr lang="en-US" sz="3031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за деталью — к символу и теме произведения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 кронах первыми ловят свет, ветер и смену времени года. Поэтому в литературе они напоминают о движении, переменах и мимолётной красоте, которую человек замечает особенно остро в момент прощания.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жизнь дерева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остаются невидимыми, но именно они удерживают дерево и питают его. В художественном образе это становится напоминанием о памяти, семье и прошлом, без которого невозможно настоящее и будущее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опора под землёй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дерево соединяет листья и корни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жанрах образ заметнее работает как точная деталь, а в больших — как часть широкой темы семьи и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и роман показывают образ особенно ярко: в первом случае — через настроение, во втором — через судьбу и память.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9 класс; обобщение по изучаемым произведениям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жанрах образ корней и листьев встречается чаще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XIX–XX веков и природные символы
</a:t>
            </a:r>
            <a:endParaRPr lang="en-US" sz="3159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
</a:t>
            </a:r>
            <a:pPr algn="l" indent="0" marL="0">
              <a:lnSpc>
                <a:spcPct val="115000"/>
              </a:lnSpc>
              <a:buNone/>
            </a:pPr>
            <a:r>
              <a:rPr lang="en-US" sz="62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Тютчева часто хранит тайну и глубину мира. Листья и деревья в его поэзии напоминают о скрытом движении жизни и о том, что человек не всё может объяснить разумом.
</a:t>
            </a:r>
            <a:endParaRPr lang="en-US" sz="1521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природа передаёт тонкое чувство и красоту мгновения. Листья становятся частью живой, музыкальной картины, где важны свет, тишина и едва уловимое настроение.
</a:t>
            </a:r>
            <a:endParaRPr lang="en-US" sz="1575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природные образы особенно тесно связаны с родной землёй. Листья, деревья и поля помогают говорить о доме, памяти и народной душе.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Л. Пастернак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Пастернака природа нередко показывает внутреннее состояние человека. Листья и деревья в его текстах соединяют наблюдение за миром с размышлением о времени и жизни.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22074"/>
            <a:ext cx="419400" cy="37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11599"/>
            <a:ext cx="419400" cy="37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и «корней» в литературе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показывают, что человек не оторван от места, где вырос. Через этот образ литература говорит о родной земле как о части личности и памяти.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семье корни напоминают о доме, предках и привычках, которые передаются из поколения в поколение. Так образ становится знаком преемственности.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язык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связываются не только с прошлым, но и с культурой народа. Через них писатели подчёркивают значение языка, обычая и нравственной опоры.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начинают тихо кружиться в воздухе. В литературе этот момент часто вызывает чувство красоты и лёгкой грусти, потому что за яркостью уже угадывается конец тепла и близость перемен.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листопад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Опавший лист в стихотворении может стать знаком прощания, взросления или памяти. Он напоминает, что всё в природе движется по кругу, а значит, даже утрата может быть частью большого и понятного порядка.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Лист, который уходит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время образа листьев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анализа текста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усиливают образ
</a:t>
            </a:r>
            <a:endParaRPr lang="en-US" sz="3088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помогают сделать листья и корни не просто деталью пейзажа, а знаком мысли, чувства и авторского отношения.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приёмы делают образ более живым, другие переводят его в символ. Вместе они помогают увидеть скрытый смысл природной детали.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листьев и корней в тексте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 школьному алгоритму: от наблюдения за деталью к выводу о смысле и авторской позиции.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чаще активируют зрительный и эмоциональный отклик, а корни — размышление о невидимой основе жизни и наследии семьи.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выходят за рамки пейзажа: они помогают говорить о личном опыте и культурной памяти одновременно.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9 класс; тематическое обобщение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темами связаны листья и корни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показывает движение и перемену, другой — опору и память. Вместе они помогают точнее понять смысл стихотворения или прозы.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литературы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смысла объединяют листья и корни в художественном образе.
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корни в литературе помогают увидеть не только пейзаж, но и мысль автора о жизни. Через них природа говорит о времени, памяти, семье, Родине и внутреннем росте человека.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литературных смыслов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2026-05-23T00:11:18Z</dcterms:created>
  <dcterms:modified xsi:type="dcterms:W3CDTF">2026-05-23T00:11:18Z</dcterms:modified>
</cp:coreProperties>
</file>