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развития и клонирование: основные понятия и современные вызовы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влияние генов и технологии клонирования на развитие организмов и общество.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генетику развития и клонирование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развития объясняет, как гены управляют формированием организма с момента оплодотворения до зрелости. Клонирование как биотехнология расширяет возможности лечения и селекции, влияя на медицину, сельское хозяйство и этические стандарты.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исследований генетики развития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активации и подавления генов в специфических тканях позволяет понять, как формируются разнообразные органы и структуры в эмбрионе.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ключевых регуляторных генов, таких как Pax6 и Sox2, играет важную роль в разработке моделей генетических заболеваний и поиске методов их коррекции.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молекулярной биологии с биоинформатикой помогает анализировать геномные данные, прогнозировать развитие и выявлять мутации, влияющие на онтогенез.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морфогенеза и их регуляция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Гены-регуляторы, включая HOX-гены, задают пространственную организацию эмбриональных тканей и обеспечивают правильное формирование органов.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Морфогены, такие как Sonic Hedgehog и TGF-β, формируют градиенты концентраций, влияя на дифференцировку клеток и направление роста органов.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включая температуру и питание матери, воздействуют через эпигенетические механизмы, меняя программу развития на клеточном уровне.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агенты с тератогенным эффектом могут нарушать морфогенез, вызывая структурные аномалии и пороки развития в эмбрионе.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и роль пренатального скрининга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возникающие во время эмбриогенеза, приводят к порокам развития, таким как пороки нервной трубки, расщелины и синдром Дауна.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Скрининг эмбрионов и плода позволяет выявлять хромосомные аномалии и генетические перестройки на ранних стадиях беременности с высокой точностью.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Неинвазивные пренатальные тесты дают возможность без риска определять мутации, способствуя своевременному принятию медицинских решений.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клонирования: принципы и виды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основано на переносе ядра соматической клетки в яйцеклетку без ядра, создавая организм с идентичным наследственным материалом.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клонирование направлено на создание полноценного организма, в то время как терапевтическое — на получение клеток для лечения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Плюрипотентность клеток растений позволяет клонировать их с помощью деления или размножения клубнями, как в случае с картофелем.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расширяют возможности биотехнологии, позволяя сохранять редкие виды и создавать генетически однородные материалы для науки и медицины.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и применение репродуктивного и терапевтического клонирования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1996 год — успешное репродуктивное клонирование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овцы Долли продемонстрировало возможность клонирования полноценного организма из соматической клетки.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исследований на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моделей болезней человека для изучения патогенеза и тестирования новых лекарств на животных клонах.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— развитие терапевтического клонирования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эмбриональных стволовых клеток для исследования и лечения различных заболеваний, снижение риска иммунного отторжения.
</a:t>
            </a:r>
            <a:endParaRPr lang="en-US" sz="127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клонирования тканей и органов с применением генной инженерии для трансплантации и регенеративной медицины.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клонирования: пошаговый процесс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клонирования с ключевыми биотехнологическими этапами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инструменты для удаления и переноса ядер обеспечивают минимальное повреждение клеток. Управляемая механика позволяет работать с отдельными клетками и контролировать процесс клонирования.
</a:t>
            </a:r>
            <a:endParaRPr lang="en-US" sz="91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Микроманипуляторы — точность и контроль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инкубаторы создают оптимальную среду для развития эмбрионов, а высокоточные микроскопы позволяют визуализировать клетки в реальном времени для мониторинга процессов.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культивирования и микроскопия
</a:t>
            </a:r>
            <a:endParaRPr lang="en-US" sz="1258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электрических импульсов помогает активировать деление клетки и стимулировать процесс слияния, что является ключевым шагом в успешном клонировании.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Электрофузоры для слияния клеток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клеточного клонирования в лаборатории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клонирования животных и основные технические сложности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этапы и биотехнологические препятствия в клонировании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Биоэтические дилеммы клонирования человека: идентичность, ответственность, риск
</a:t>
            </a:r>
            <a:endParaRPr lang="en-US" sz="2688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человека ставит под вопрос уникальность личности, поскольку генетическая копия не наследует индивидуальный опыт и сознание, что вызывает споры об идентичности клона.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риск мутаций и аномалий у клонов отражает биологическую неопределённость технологии и необходимость оценки её безопасности перед практическим применением.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учёные несут ответственность за соблюдение принципов этики и защиту прав клонов, предотвращая эксплуатацию и дискриминацию этих лиц.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опасения связаны с возможным злоупотреблением клонированием, включая создание «биологических копий» без согласия и под международным запретом на репродуктивное клонирование.
</a:t>
            </a:r>
            <a:endParaRPr lang="en-US" sz="1179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акты и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в 2002 году приняла резолюцию, запрещающую репродуктивное клонирование человека. ЮНЕСКО выработала декларацию по этическим аспектам генетики, подчеркивающую необходимость международного контроля.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законодательство в разных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закон ограничивает клонирование человека, закрепляя эти нормы в статье 49 ФЗ «Об основах охраны здоровья граждан». Аналогичные запреты действуют в США, Франции и Германии на различных уровнях и с разной силой воздействия.
</a:t>
            </a:r>
            <a:endParaRPr lang="en-US" sz="1248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международные нормы регулирования клонирования
</a:t>
            </a:r>
            <a:endParaRPr lang="en-US" sz="20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кейс: клонирование овцы Долли и его научное значение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1996 году в Шотландии была создана овца Долли — первый млекопитающий, клонированный из соматической клетки взрослого организма. Этот прорыв подтвердил принцип возможности ядерного переноса для сложных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Долли прожила семь лет, страдая от ряд паталогий, указывая на существующие технологические ограничения и сложные биологические риски, что стало предметом дальнейших исследований и этических обсуждений.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и технологические ограничения клонирования
</a:t>
            </a:r>
            <a:endParaRPr lang="en-US" sz="2035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помогает сохранить исчезающие животные виды, например, гауров и буйволов, поддерживая биологическое разнообразие и восстанавливая популяции endangered видов.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трансгенных животных через клонирование служит моделью для исследований генетических заболеваний и разрабатывает новые биомедицинские методы терапии и диагностики.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клонированных животных и клеток получают белки и антитела, например, инсулин, что расширяет возможности фармацевтической индустрии.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и низкая эффективность технологии, а также этические и правовые вопросы ограничивают широкое применение клонирования в настоящее время.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успехи: клонирование макак в Китае и перспективы для медицины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генома макак к человеческому позволяет использовать их клонированных особей для тестирования новых лекарств и изучения патологий, включая аутизм и болезнь Паркинсона, что значительно расширяет возможности терапии.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 медицине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2018 году китайские исследователи успешно клонировали макак-крабоедов с помощью технологии переноса соматического ядра. Этот прорыв открыл путь к созданию моделей для изучения нейродегенеративных заболеваний.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макак-крабоедов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технологии клонирования: сравнительный анализ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преимуществ и ограничений клонирования с учётом эффективности, стоимости и биологических факторов.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обладает значительными преимуществами в генетике и медицине, но ограничено по эффективности и сопряжено с высокими затратами и этическими вызовами.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2020; Росстат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успехи клонирования млекопитающих: динамика и лидеры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Успешность клонирования остаётся низкой, несмотря на рост числа видов и попыток. Крупный рогатый скот демонстрирует лучшие показатели среди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необходимость совершенствования технологии для повышения выживаемости, особенно в странах с развитой биотехнологической отраслью.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отчёт по клонированию,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направления исследований и технология будущего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методов редактирования генома, таких как CRISPR/Cas9, позволит повысить точность и успешность клонирования, минимизируя генетические аномалии.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индуцированных плюрипотентных стволовых клеток открывает новые пути для безопасного перепрограммирования клеток и индивидуализированной медицины.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биотехнологических процессов и развитие трансплантационных моделей улучшат эффективность и безопасность, сократят затраты и повысят доступность методов.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этические вызовы новых биотехнологий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разработка международных этических стандартов для контроля и нормативов в сфере клонирования, чтобы предотвратить злоупотребления и несанкционированное использование технологий.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допустимости репродуктивного клонирования для борьбы с бесплодием вызывают широкий общественный резонанс и требуют комплексного биоэтического обсуждения.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Опасения вызывает возможное снижение биологического разнообразия и риски социального отчуждения клонов как особой категории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процессов и образование общества обеспечивают ответственный подход к использованию биотехнологий, формируя грамотное и критическое мышление у молодёжи.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генетики развития и клонирования в современном мире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развития и технологии клонирования стимулируют научный прогресс и решают актуальные задачи медицины и сельского хозяйства, требуя ответственного регулирования и осознанного отношения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2026-05-10T06:06:14Z</dcterms:created>
  <dcterms:modified xsi:type="dcterms:W3CDTF">2026-05-10T06:06:14Z</dcterms:modified>
</cp:coreProperties>
</file>